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256" r:id="rId4"/>
    <p:sldId id="296" r:id="rId5"/>
    <p:sldId id="260" r:id="rId6"/>
    <p:sldId id="261" r:id="rId7"/>
    <p:sldId id="262" r:id="rId8"/>
    <p:sldId id="286" r:id="rId9"/>
    <p:sldId id="264" r:id="rId10"/>
    <p:sldId id="265" r:id="rId11"/>
    <p:sldId id="295" r:id="rId12"/>
    <p:sldId id="266" r:id="rId13"/>
    <p:sldId id="267" r:id="rId14"/>
    <p:sldId id="268" r:id="rId15"/>
    <p:sldId id="288" r:id="rId16"/>
    <p:sldId id="269" r:id="rId17"/>
    <p:sldId id="270" r:id="rId18"/>
    <p:sldId id="294" r:id="rId19"/>
    <p:sldId id="271" r:id="rId20"/>
    <p:sldId id="273" r:id="rId21"/>
    <p:sldId id="287" r:id="rId22"/>
    <p:sldId id="274" r:id="rId23"/>
    <p:sldId id="275" r:id="rId24"/>
    <p:sldId id="276" r:id="rId25"/>
    <p:sldId id="277" r:id="rId26"/>
    <p:sldId id="293" r:id="rId27"/>
    <p:sldId id="278" r:id="rId28"/>
    <p:sldId id="279" r:id="rId29"/>
    <p:sldId id="280" r:id="rId30"/>
    <p:sldId id="281" r:id="rId31"/>
    <p:sldId id="289" r:id="rId32"/>
    <p:sldId id="282" r:id="rId33"/>
    <p:sldId id="283" r:id="rId34"/>
    <p:sldId id="284" r:id="rId35"/>
    <p:sldId id="285" r:id="rId36"/>
    <p:sldId id="297" r:id="rId37"/>
    <p:sldId id="298"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1080" autoAdjust="0"/>
  </p:normalViewPr>
  <p:slideViewPr>
    <p:cSldViewPr>
      <p:cViewPr varScale="1">
        <p:scale>
          <a:sx n="103" d="100"/>
          <a:sy n="103" d="100"/>
        </p:scale>
        <p:origin x="936" y="67"/>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zh-CN"/>
          </a:p>
        </c:rich>
      </c:tx>
      <c:overlay val="1"/>
    </c:title>
    <c:autoTitleDeleted val="0"/>
    <c:plotArea>
      <c:layout>
        <c:manualLayout>
          <c:layoutTarget val="inner"/>
          <c:xMode val="edge"/>
          <c:yMode val="edge"/>
          <c:x val="4.9569599999999998E-2"/>
          <c:y val="5.4261900000000002E-2"/>
          <c:w val="0.95043"/>
          <c:h val="0.81991502797727855"/>
        </c:manualLayout>
      </c:layout>
      <c:barChart>
        <c:barDir val="col"/>
        <c:grouping val="percentStacked"/>
        <c:varyColors val="0"/>
        <c:ser>
          <c:idx val="0"/>
          <c:order val="0"/>
          <c:tx>
            <c:strRef>
              <c:f>Sheet1!$A$2</c:f>
              <c:strCache>
                <c:ptCount val="1"/>
                <c:pt idx="0">
                  <c:v>标题 1</c:v>
                </c:pt>
              </c:strCache>
            </c:strRef>
          </c:tx>
          <c:spPr>
            <a:solidFill>
              <a:schemeClr val="bg1">
                <a:lumMod val="50000"/>
              </a:schemeClr>
            </a:solidFill>
            <a:ln w="12700" cap="flat">
              <a:noFill/>
              <a:miter lim="400000"/>
            </a:ln>
            <a:effectLst/>
          </c:spPr>
          <c:invertIfNegative val="0"/>
          <c:dLbls>
            <c:numFmt formatCode="0%" sourceLinked="0"/>
            <c:spPr>
              <a:noFill/>
              <a:ln>
                <a:noFill/>
              </a:ln>
              <a:effectLst/>
            </c:spPr>
            <c:txPr>
              <a:bodyPr/>
              <a:lstStyle/>
              <a:p>
                <a:pPr>
                  <a:defRPr>
                    <a:solidFill>
                      <a:schemeClr val="bg1"/>
                    </a:solidFill>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一月</c:v>
                </c:pt>
                <c:pt idx="1">
                  <c:v>二月</c:v>
                </c:pt>
                <c:pt idx="2">
                  <c:v>三月</c:v>
                </c:pt>
                <c:pt idx="3">
                  <c:v>四月</c:v>
                </c:pt>
                <c:pt idx="4">
                  <c:v>五月</c:v>
                </c:pt>
              </c:strCache>
            </c:strRef>
          </c:cat>
          <c:val>
            <c:numRef>
              <c:f>Sheet1!$B$2:$F$2</c:f>
              <c:numCache>
                <c:formatCode>General</c:formatCode>
                <c:ptCount val="5"/>
                <c:pt idx="0">
                  <c:v>0.81</c:v>
                </c:pt>
                <c:pt idx="1">
                  <c:v>0.6</c:v>
                </c:pt>
                <c:pt idx="2">
                  <c:v>0.35</c:v>
                </c:pt>
                <c:pt idx="3">
                  <c:v>0.33</c:v>
                </c:pt>
                <c:pt idx="4">
                  <c:v>0.89</c:v>
                </c:pt>
              </c:numCache>
            </c:numRef>
          </c:val>
          <c:extLst xmlns:c16r2="http://schemas.microsoft.com/office/drawing/2015/06/chart">
            <c:ext xmlns:c16="http://schemas.microsoft.com/office/drawing/2014/chart" uri="{C3380CC4-5D6E-409C-BE32-E72D297353CC}">
              <c16:uniqueId val="{00000000-ACC8-4F0A-873A-85A290E3ADAF}"/>
            </c:ext>
          </c:extLst>
        </c:ser>
        <c:ser>
          <c:idx val="1"/>
          <c:order val="1"/>
          <c:tx>
            <c:strRef>
              <c:f>Sheet1!$A$3</c:f>
              <c:strCache>
                <c:ptCount val="1"/>
                <c:pt idx="0">
                  <c:v>标题 2</c:v>
                </c:pt>
              </c:strCache>
            </c:strRef>
          </c:tx>
          <c:spPr>
            <a:solidFill>
              <a:schemeClr val="accent1"/>
            </a:solidFill>
            <a:ln w="12700" cap="flat">
              <a:noFill/>
              <a:miter lim="400000"/>
            </a:ln>
            <a:effectLst/>
          </c:spPr>
          <c:invertIfNegative val="0"/>
          <c:cat>
            <c:strRef>
              <c:f>Sheet1!$B$1:$F$1</c:f>
              <c:strCache>
                <c:ptCount val="5"/>
                <c:pt idx="0">
                  <c:v>一月</c:v>
                </c:pt>
                <c:pt idx="1">
                  <c:v>二月</c:v>
                </c:pt>
                <c:pt idx="2">
                  <c:v>三月</c:v>
                </c:pt>
                <c:pt idx="3">
                  <c:v>四月</c:v>
                </c:pt>
                <c:pt idx="4">
                  <c:v>五月</c:v>
                </c:pt>
              </c:strCache>
            </c:strRef>
          </c:cat>
          <c:val>
            <c:numRef>
              <c:f>Sheet1!$B$3:$F$3</c:f>
              <c:numCache>
                <c:formatCode>General</c:formatCode>
                <c:ptCount val="5"/>
                <c:pt idx="0">
                  <c:v>0.19</c:v>
                </c:pt>
                <c:pt idx="1">
                  <c:v>0.4</c:v>
                </c:pt>
                <c:pt idx="2">
                  <c:v>0.65</c:v>
                </c:pt>
                <c:pt idx="3">
                  <c:v>0.67</c:v>
                </c:pt>
                <c:pt idx="4">
                  <c:v>0.11</c:v>
                </c:pt>
              </c:numCache>
            </c:numRef>
          </c:val>
          <c:extLst xmlns:c16r2="http://schemas.microsoft.com/office/drawing/2015/06/chart">
            <c:ext xmlns:c16="http://schemas.microsoft.com/office/drawing/2014/chart" uri="{C3380CC4-5D6E-409C-BE32-E72D297353CC}">
              <c16:uniqueId val="{00000001-ACC8-4F0A-873A-85A290E3ADAF}"/>
            </c:ext>
          </c:extLst>
        </c:ser>
        <c:dLbls>
          <c:showLegendKey val="0"/>
          <c:showVal val="0"/>
          <c:showCatName val="0"/>
          <c:showSerName val="0"/>
          <c:showPercent val="0"/>
          <c:showBubbleSize val="0"/>
        </c:dLbls>
        <c:gapWidth val="50"/>
        <c:overlap val="100"/>
        <c:axId val="1020130352"/>
        <c:axId val="1020139872"/>
      </c:barChart>
      <c:catAx>
        <c:axId val="1020130352"/>
        <c:scaling>
          <c:orientation val="minMax"/>
        </c:scaling>
        <c:delete val="0"/>
        <c:axPos val="b"/>
        <c:numFmt formatCode="General" sourceLinked="1"/>
        <c:majorTickMark val="none"/>
        <c:minorTickMark val="none"/>
        <c:tickLblPos val="low"/>
        <c:spPr>
          <a:ln w="12700" cap="flat">
            <a:noFill/>
            <a:prstDash val="solid"/>
            <a:miter lim="400000"/>
          </a:ln>
        </c:spPr>
        <c:txPr>
          <a:bodyPr rot="0"/>
          <a:lstStyle/>
          <a:p>
            <a:pPr>
              <a:defRPr/>
            </a:pPr>
            <a:endParaRPr lang="zh-CN"/>
          </a:p>
        </c:txPr>
        <c:crossAx val="1020139872"/>
        <c:crosses val="autoZero"/>
        <c:auto val="1"/>
        <c:lblAlgn val="ctr"/>
        <c:lblOffset val="100"/>
        <c:noMultiLvlLbl val="1"/>
      </c:catAx>
      <c:valAx>
        <c:axId val="1020139872"/>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a:pPr>
            <a:endParaRPr lang="zh-CN"/>
          </a:p>
        </c:txPr>
        <c:crossAx val="10201303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5DAB8-D748-4D38-A4F9-C84CC07F75B5}"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6B220-C28E-4A61-9973-330F999838B5}" type="slidenum">
              <a:rPr lang="zh-CN" altLang="en-US" smtClean="0"/>
              <a:t>‹#›</a:t>
            </a:fld>
            <a:endParaRPr lang="zh-CN" altLang="en-US"/>
          </a:p>
        </p:txBody>
      </p:sp>
    </p:spTree>
    <p:extLst>
      <p:ext uri="{BB962C8B-B14F-4D97-AF65-F5344CB8AC3E}">
        <p14:creationId xmlns:p14="http://schemas.microsoft.com/office/powerpoint/2010/main" val="162016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en-US" altLang="zh-CN" dirty="0" smtClean="0"/>
          </a:p>
        </p:txBody>
      </p:sp>
      <p:sp>
        <p:nvSpPr>
          <p:cNvPr id="4" name="灯片编号占位符 3"/>
          <p:cNvSpPr>
            <a:spLocks noGrp="1"/>
          </p:cNvSpPr>
          <p:nvPr>
            <p:ph type="sldNum" sz="quarter" idx="10"/>
          </p:nvPr>
        </p:nvSpPr>
        <p:spPr/>
        <p:txBody>
          <a:bodyPr/>
          <a:lstStyle/>
          <a:p>
            <a:fld id="{2766B220-C28E-4A61-9973-330F999838B5}" type="slidenum">
              <a:rPr lang="zh-CN" altLang="en-US" smtClean="0"/>
              <a:t>1</a:t>
            </a:fld>
            <a:endParaRPr lang="zh-CN" altLang="en-US"/>
          </a:p>
        </p:txBody>
      </p:sp>
    </p:spTree>
    <p:extLst>
      <p:ext uri="{BB962C8B-B14F-4D97-AF65-F5344CB8AC3E}">
        <p14:creationId xmlns:p14="http://schemas.microsoft.com/office/powerpoint/2010/main" val="21614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766B220-C28E-4A61-9973-330F999838B5}" type="slidenum">
              <a:rPr lang="zh-CN" altLang="en-US" smtClean="0"/>
              <a:t>5</a:t>
            </a:fld>
            <a:endParaRPr lang="zh-CN" altLang="en-US"/>
          </a:p>
        </p:txBody>
      </p:sp>
    </p:spTree>
    <p:extLst>
      <p:ext uri="{BB962C8B-B14F-4D97-AF65-F5344CB8AC3E}">
        <p14:creationId xmlns:p14="http://schemas.microsoft.com/office/powerpoint/2010/main" val="134330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766B220-C28E-4A61-9973-330F999838B5}" type="slidenum">
              <a:rPr lang="zh-CN" altLang="en-US" smtClean="0"/>
              <a:t>18</a:t>
            </a:fld>
            <a:endParaRPr lang="zh-CN" altLang="en-US"/>
          </a:p>
        </p:txBody>
      </p:sp>
    </p:spTree>
    <p:extLst>
      <p:ext uri="{BB962C8B-B14F-4D97-AF65-F5344CB8AC3E}">
        <p14:creationId xmlns:p14="http://schemas.microsoft.com/office/powerpoint/2010/main" val="69679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766B220-C28E-4A61-9973-330F999838B5}" type="slidenum">
              <a:rPr lang="zh-CN" altLang="en-US" smtClean="0"/>
              <a:t>31</a:t>
            </a:fld>
            <a:endParaRPr lang="zh-CN" altLang="en-US"/>
          </a:p>
        </p:txBody>
      </p:sp>
    </p:spTree>
    <p:extLst>
      <p:ext uri="{BB962C8B-B14F-4D97-AF65-F5344CB8AC3E}">
        <p14:creationId xmlns:p14="http://schemas.microsoft.com/office/powerpoint/2010/main" val="54525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766B220-C28E-4A61-9973-330F999838B5}" type="slidenum">
              <a:rPr lang="zh-CN" altLang="en-US" smtClean="0"/>
              <a:t>33</a:t>
            </a:fld>
            <a:endParaRPr lang="zh-CN" altLang="en-US"/>
          </a:p>
        </p:txBody>
      </p:sp>
    </p:spTree>
    <p:extLst>
      <p:ext uri="{BB962C8B-B14F-4D97-AF65-F5344CB8AC3E}">
        <p14:creationId xmlns:p14="http://schemas.microsoft.com/office/powerpoint/2010/main" val="197793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23A317AB-E9E8-4984-8082-3763C1A07F2B}" type="datetimeFigureOut">
              <a:rPr lang="zh-CN" altLang="en-US"/>
              <a:pPr>
                <a:defRPr/>
              </a:pPr>
              <a:t>2016/11/7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D0FB744-C8F1-4CB9-A513-65C260C7BE38}" type="slidenum">
              <a:rPr lang="zh-CN" altLang="en-US"/>
              <a:pPr>
                <a:defRPr/>
              </a:pPr>
              <a:t>‹#›</a:t>
            </a:fld>
            <a:endParaRPr lang="zh-CN" altLang="en-US"/>
          </a:p>
        </p:txBody>
      </p:sp>
    </p:spTree>
    <p:extLst>
      <p:ext uri="{BB962C8B-B14F-4D97-AF65-F5344CB8AC3E}">
        <p14:creationId xmlns:p14="http://schemas.microsoft.com/office/powerpoint/2010/main" val="37149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22AFFF9-32C0-4426-A558-F8DA16C20C1C}" type="datetimeFigureOut">
              <a:rPr lang="zh-CN" altLang="en-US"/>
              <a:pPr>
                <a:defRPr/>
              </a:pPr>
              <a:t>2016/11/7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C96FD45-C9C6-4BB0-A87D-C6517BB951DE}" type="slidenum">
              <a:rPr lang="zh-CN" altLang="en-US"/>
              <a:pPr>
                <a:defRPr/>
              </a:pPr>
              <a:t>‹#›</a:t>
            </a:fld>
            <a:endParaRPr lang="zh-CN" altLang="en-US"/>
          </a:p>
        </p:txBody>
      </p:sp>
    </p:spTree>
    <p:extLst>
      <p:ext uri="{BB962C8B-B14F-4D97-AF65-F5344CB8AC3E}">
        <p14:creationId xmlns:p14="http://schemas.microsoft.com/office/powerpoint/2010/main" val="249342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DAB06AF-6876-4FA4-BB62-D1EF7FBF26AB}" type="datetimeFigureOut">
              <a:rPr lang="zh-CN" altLang="en-US"/>
              <a:pPr>
                <a:defRPr/>
              </a:pPr>
              <a:t>2016/11/7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929BCA5-43CC-4B55-8AE9-9535C088E4EF}" type="slidenum">
              <a:rPr lang="zh-CN" altLang="en-US"/>
              <a:pPr>
                <a:defRPr/>
              </a:pPr>
              <a:t>‹#›</a:t>
            </a:fld>
            <a:endParaRPr lang="zh-CN" altLang="en-US"/>
          </a:p>
        </p:txBody>
      </p:sp>
    </p:spTree>
    <p:extLst>
      <p:ext uri="{BB962C8B-B14F-4D97-AF65-F5344CB8AC3E}">
        <p14:creationId xmlns:p14="http://schemas.microsoft.com/office/powerpoint/2010/main" val="105809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8"/>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8"/>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B1586BED-D2B8-49EE-A91B-26355152CC7D}" type="datetimeFigureOut">
              <a:rPr lang="zh-CN" altLang="en-US"/>
              <a:pPr>
                <a:defRPr/>
              </a:pPr>
              <a:t>2016/11/7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13FC190-67E5-4FC0-B6E2-87D56509D5B2}" type="slidenum">
              <a:rPr lang="zh-CN" altLang="en-US"/>
              <a:pPr>
                <a:defRPr/>
              </a:pPr>
              <a:t>‹#›</a:t>
            </a:fld>
            <a:endParaRPr lang="zh-CN" altLang="en-US"/>
          </a:p>
        </p:txBody>
      </p:sp>
    </p:spTree>
    <p:extLst>
      <p:ext uri="{BB962C8B-B14F-4D97-AF65-F5344CB8AC3E}">
        <p14:creationId xmlns:p14="http://schemas.microsoft.com/office/powerpoint/2010/main" val="672674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38E34B02-75C0-474F-B726-D92AC216B97C}" type="datetimeFigureOut">
              <a:rPr lang="zh-CN" altLang="en-US"/>
              <a:pPr>
                <a:defRPr/>
              </a:pPr>
              <a:t>2016/11/7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30C51D3-36AA-4CA8-B606-662CFA74C495}" type="slidenum">
              <a:rPr lang="zh-CN" altLang="en-US"/>
              <a:pPr>
                <a:defRPr/>
              </a:pPr>
              <a:t>‹#›</a:t>
            </a:fld>
            <a:endParaRPr lang="zh-CN" altLang="en-US"/>
          </a:p>
        </p:txBody>
      </p:sp>
    </p:spTree>
    <p:extLst>
      <p:ext uri="{BB962C8B-B14F-4D97-AF65-F5344CB8AC3E}">
        <p14:creationId xmlns:p14="http://schemas.microsoft.com/office/powerpoint/2010/main" val="22921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11DFF7BF-DFCB-4831-9B18-8D83651A47F4}" type="datetimeFigureOut">
              <a:rPr lang="zh-CN" altLang="en-US"/>
              <a:pPr>
                <a:defRPr/>
              </a:pPr>
              <a:t>2016/11/7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923D344-5B68-4BBF-86E9-C74B517DE23A}" type="slidenum">
              <a:rPr lang="zh-CN" altLang="en-US"/>
              <a:pPr>
                <a:defRPr/>
              </a:pPr>
              <a:t>‹#›</a:t>
            </a:fld>
            <a:endParaRPr lang="zh-CN" altLang="en-US"/>
          </a:p>
        </p:txBody>
      </p:sp>
    </p:spTree>
    <p:extLst>
      <p:ext uri="{BB962C8B-B14F-4D97-AF65-F5344CB8AC3E}">
        <p14:creationId xmlns:p14="http://schemas.microsoft.com/office/powerpoint/2010/main" val="160455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3C92E62-6ED3-472E-AAA5-11CA8D545465}" type="datetimeFigureOut">
              <a:rPr lang="zh-CN" altLang="en-US"/>
              <a:pPr>
                <a:defRPr/>
              </a:pPr>
              <a:t>2016/11/7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F26E3A2B-3F55-49DD-8DCE-DBC1B3D33286}" type="slidenum">
              <a:rPr lang="zh-CN" altLang="en-US"/>
              <a:pPr>
                <a:defRPr/>
              </a:pPr>
              <a:t>‹#›</a:t>
            </a:fld>
            <a:endParaRPr lang="zh-CN" altLang="en-US"/>
          </a:p>
        </p:txBody>
      </p:sp>
    </p:spTree>
    <p:extLst>
      <p:ext uri="{BB962C8B-B14F-4D97-AF65-F5344CB8AC3E}">
        <p14:creationId xmlns:p14="http://schemas.microsoft.com/office/powerpoint/2010/main" val="358643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50" y="204789"/>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7"/>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D987066-6A73-4100-BA58-658E41F8CE8E}" type="datetimeFigureOut">
              <a:rPr lang="zh-CN" altLang="en-US"/>
              <a:pPr>
                <a:defRPr/>
              </a:pPr>
              <a:t>2016/11/7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1AABD42-4A73-4B69-9FCB-D68E031BBC5B}" type="slidenum">
              <a:rPr lang="zh-CN" altLang="en-US"/>
              <a:pPr>
                <a:defRPr/>
              </a:pPr>
              <a:t>‹#›</a:t>
            </a:fld>
            <a:endParaRPr lang="zh-CN" altLang="en-US"/>
          </a:p>
        </p:txBody>
      </p:sp>
    </p:spTree>
    <p:extLst>
      <p:ext uri="{BB962C8B-B14F-4D97-AF65-F5344CB8AC3E}">
        <p14:creationId xmlns:p14="http://schemas.microsoft.com/office/powerpoint/2010/main" val="146191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1891" y="4025504"/>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9E04E78-2087-44FC-BCBB-8718D494612D}" type="datetimeFigureOut">
              <a:rPr lang="zh-CN" altLang="en-US"/>
              <a:pPr>
                <a:defRPr/>
              </a:pPr>
              <a:t>2016/11/7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C28B82D-9307-4AFE-9F0D-2D5AAEA8C6D2}" type="slidenum">
              <a:rPr lang="zh-CN" altLang="en-US"/>
              <a:pPr>
                <a:defRPr/>
              </a:pPr>
              <a:t>‹#›</a:t>
            </a:fld>
            <a:endParaRPr lang="zh-CN" altLang="en-US"/>
          </a:p>
        </p:txBody>
      </p:sp>
    </p:spTree>
    <p:extLst>
      <p:ext uri="{BB962C8B-B14F-4D97-AF65-F5344CB8AC3E}">
        <p14:creationId xmlns:p14="http://schemas.microsoft.com/office/powerpoint/2010/main" val="330076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682B759A-15FD-4F62-B179-D461BAE2372A}" type="datetimeFigureOut">
              <a:rPr lang="zh-CN" altLang="en-US"/>
              <a:pPr>
                <a:defRPr/>
              </a:pPr>
              <a:t>2016/11/7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5BDCB9-BDEE-4A2E-8199-49FCDAAD39A6}" type="slidenum">
              <a:rPr lang="zh-CN" altLang="en-US"/>
              <a:pPr>
                <a:defRPr/>
              </a:pPr>
              <a:t>‹#›</a:t>
            </a:fld>
            <a:endParaRPr lang="zh-CN" altLang="en-US"/>
          </a:p>
        </p:txBody>
      </p:sp>
    </p:spTree>
    <p:extLst>
      <p:ext uri="{BB962C8B-B14F-4D97-AF65-F5344CB8AC3E}">
        <p14:creationId xmlns:p14="http://schemas.microsoft.com/office/powerpoint/2010/main" val="144234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1A23481-33EC-4CEE-959C-F720E6CBD99A}" type="datetimeFigureOut">
              <a:rPr lang="zh-CN" altLang="en-US"/>
              <a:pPr>
                <a:defRPr/>
              </a:pPr>
              <a:t>2016/11/7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DDBD9DC-D081-4B64-A866-F16674EF881A}" type="slidenum">
              <a:rPr lang="zh-CN" altLang="en-US"/>
              <a:pPr>
                <a:defRPr/>
              </a:pPr>
              <a:t>‹#›</a:t>
            </a:fld>
            <a:endParaRPr lang="zh-CN" altLang="en-US"/>
          </a:p>
        </p:txBody>
      </p:sp>
    </p:spTree>
    <p:extLst>
      <p:ext uri="{BB962C8B-B14F-4D97-AF65-F5344CB8AC3E}">
        <p14:creationId xmlns:p14="http://schemas.microsoft.com/office/powerpoint/2010/main" val="2500521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5234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076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113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035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2390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3718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6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1324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919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6423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96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zh-CN"/>
              <a:t>单击此处编辑母版标题样式</a:t>
            </a:r>
          </a:p>
        </p:txBody>
      </p:sp>
      <p:sp>
        <p:nvSpPr>
          <p:cNvPr id="1027" name="文本占位符 2"/>
          <p:cNvSpPr>
            <a:spLocks noGrp="1" noChangeArrowheads="1"/>
          </p:cNvSpPr>
          <p:nvPr>
            <p:ph type="body" idx="1"/>
          </p:nvPr>
        </p:nvSpPr>
        <p:spPr bwMode="auto">
          <a:xfrm>
            <a:off x="628650" y="1369218"/>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628650" y="4767264"/>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eaLnBrk="1" hangingPunct="1">
              <a:defRPr sz="900" smtClean="0">
                <a:solidFill>
                  <a:srgbClr val="898989"/>
                </a:solidFill>
              </a:defRPr>
            </a:lvl1pPr>
          </a:lstStyle>
          <a:p>
            <a:pPr fontAlgn="base">
              <a:spcBef>
                <a:spcPct val="0"/>
              </a:spcBef>
              <a:spcAft>
                <a:spcPct val="0"/>
              </a:spcAft>
              <a:buFont typeface="Arial" pitchFamily="34" charset="0"/>
              <a:buNone/>
              <a:defRPr/>
            </a:pPr>
            <a:fld id="{05A85959-63CE-4141-A3E6-2DE474108F55}" type="datetimeFigureOut">
              <a:rPr lang="zh-CN" altLang="en-US"/>
              <a:pPr fontAlgn="base">
                <a:spcBef>
                  <a:spcPct val="0"/>
                </a:spcBef>
                <a:spcAft>
                  <a:spcPct val="0"/>
                </a:spcAft>
                <a:buFont typeface="Arial" pitchFamily="34" charset="0"/>
                <a:buNone/>
                <a:defRPr/>
              </a:pPr>
              <a:t>2016/11/7</a:t>
            </a:fld>
            <a:endParaRPr lang="zh-CN" altLang="en-US"/>
          </a:p>
        </p:txBody>
      </p:sp>
      <p:sp>
        <p:nvSpPr>
          <p:cNvPr id="1029" name="页脚占位符 4"/>
          <p:cNvSpPr>
            <a:spLocks noGrp="1" noChangeArrowheads="1"/>
          </p:cNvSpPr>
          <p:nvPr>
            <p:ph type="ftr" sz="quarter" idx="3"/>
          </p:nvPr>
        </p:nvSpPr>
        <p:spPr bwMode="auto">
          <a:xfrm>
            <a:off x="3028950" y="4767264"/>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eaLnBrk="1" hangingPunct="1">
              <a:defRPr sz="900" smtClean="0">
                <a:solidFill>
                  <a:srgbClr val="898989"/>
                </a:solidFill>
              </a:defRPr>
            </a:lvl1pPr>
          </a:lstStyle>
          <a:p>
            <a:pPr fontAlgn="base">
              <a:spcBef>
                <a:spcPct val="0"/>
              </a:spcBef>
              <a:spcAft>
                <a:spcPct val="0"/>
              </a:spcAft>
              <a:buFont typeface="Arial" pitchFamily="34" charset="0"/>
              <a:buNone/>
              <a:defRPr/>
            </a:pPr>
            <a:endParaRPr lang="zh-CN" altLang="en-US"/>
          </a:p>
        </p:txBody>
      </p:sp>
      <p:sp>
        <p:nvSpPr>
          <p:cNvPr id="1030" name="灯片编号占位符 5"/>
          <p:cNvSpPr>
            <a:spLocks noGrp="1" noChangeArrowheads="1"/>
          </p:cNvSpPr>
          <p:nvPr>
            <p:ph type="sldNum" sz="quarter" idx="4"/>
          </p:nvPr>
        </p:nvSpPr>
        <p:spPr bwMode="auto">
          <a:xfrm>
            <a:off x="6457950" y="4767264"/>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r" eaLnBrk="1" hangingPunct="1">
              <a:defRPr sz="900" smtClean="0">
                <a:solidFill>
                  <a:srgbClr val="898989"/>
                </a:solidFill>
              </a:defRPr>
            </a:lvl1pPr>
          </a:lstStyle>
          <a:p>
            <a:pPr fontAlgn="base">
              <a:spcBef>
                <a:spcPct val="0"/>
              </a:spcBef>
              <a:spcAft>
                <a:spcPct val="0"/>
              </a:spcAft>
              <a:buFont typeface="Arial" pitchFamily="34" charset="0"/>
              <a:buNone/>
              <a:defRPr/>
            </a:pPr>
            <a:fld id="{D2BF335E-0289-4C32-AAAB-AF9D1CA27876}" type="slidenum">
              <a:rPr lang="zh-CN" altLang="en-US"/>
              <a:pPr fontAlgn="base">
                <a:spcBef>
                  <a:spcPct val="0"/>
                </a:spcBef>
                <a:spcAft>
                  <a:spcPct val="0"/>
                </a:spcAft>
                <a:buFont typeface="Arial" pitchFamily="34" charset="0"/>
                <a:buNone/>
                <a:defRPr/>
              </a:pPr>
              <a:t>‹#›</a:t>
            </a:fld>
            <a:endParaRPr lang="zh-CN" altLang="en-US"/>
          </a:p>
        </p:txBody>
      </p:sp>
    </p:spTree>
    <p:extLst>
      <p:ext uri="{BB962C8B-B14F-4D97-AF65-F5344CB8AC3E}">
        <p14:creationId xmlns:p14="http://schemas.microsoft.com/office/powerpoint/2010/main" val="3366725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5pPr>
      <a:lvl6pPr marL="342900" algn="l" rtl="0" fontAlgn="base">
        <a:lnSpc>
          <a:spcPct val="90000"/>
        </a:lnSpc>
        <a:spcBef>
          <a:spcPct val="0"/>
        </a:spcBef>
        <a:spcAft>
          <a:spcPct val="0"/>
        </a:spcAft>
        <a:defRPr sz="3300">
          <a:solidFill>
            <a:schemeClr val="tx1"/>
          </a:solidFill>
          <a:latin typeface="Calibri Light" pitchFamily="34" charset="0"/>
          <a:ea typeface="宋体" pitchFamily="2" charset="-122"/>
        </a:defRPr>
      </a:lvl6pPr>
      <a:lvl7pPr marL="685800" algn="l" rtl="0" fontAlgn="base">
        <a:lnSpc>
          <a:spcPct val="90000"/>
        </a:lnSpc>
        <a:spcBef>
          <a:spcPct val="0"/>
        </a:spcBef>
        <a:spcAft>
          <a:spcPct val="0"/>
        </a:spcAft>
        <a:defRPr sz="3300">
          <a:solidFill>
            <a:schemeClr val="tx1"/>
          </a:solidFill>
          <a:latin typeface="Calibri Light" pitchFamily="34" charset="0"/>
          <a:ea typeface="宋体" pitchFamily="2" charset="-122"/>
        </a:defRPr>
      </a:lvl7pPr>
      <a:lvl8pPr marL="1028700" algn="l" rtl="0" fontAlgn="base">
        <a:lnSpc>
          <a:spcPct val="90000"/>
        </a:lnSpc>
        <a:spcBef>
          <a:spcPct val="0"/>
        </a:spcBef>
        <a:spcAft>
          <a:spcPct val="0"/>
        </a:spcAft>
        <a:defRPr sz="3300">
          <a:solidFill>
            <a:schemeClr val="tx1"/>
          </a:solidFill>
          <a:latin typeface="Calibri Light" pitchFamily="34" charset="0"/>
          <a:ea typeface="宋体" pitchFamily="2" charset="-122"/>
        </a:defRPr>
      </a:lvl8pPr>
      <a:lvl9pPr marL="1371600" algn="l" rtl="0" fontAlgn="base">
        <a:lnSpc>
          <a:spcPct val="90000"/>
        </a:lnSpc>
        <a:spcBef>
          <a:spcPct val="0"/>
        </a:spcBef>
        <a:spcAft>
          <a:spcPct val="0"/>
        </a:spcAft>
        <a:defRPr sz="3300">
          <a:solidFill>
            <a:schemeClr val="tx1"/>
          </a:solidFill>
          <a:latin typeface="Calibri Light" pitchFamily="34" charset="0"/>
          <a:ea typeface="宋体"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itchFamily="34" charset="0"/>
        <a:buChar char="•"/>
        <a:defRPr>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itchFamily="34" charset="0"/>
        <a:buChar char="•"/>
        <a:defRPr>
          <a:solidFill>
            <a:schemeClr val="tx1"/>
          </a:solidFill>
          <a:latin typeface="+mn-lt"/>
          <a:ea typeface="+mn-ea"/>
        </a:defRPr>
      </a:lvl5pPr>
      <a:lvl6pPr marL="18859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3350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文本框 39"/>
          <p:cNvSpPr txBox="1"/>
          <p:nvPr/>
        </p:nvSpPr>
        <p:spPr>
          <a:xfrm>
            <a:off x="1121505" y="1484908"/>
            <a:ext cx="6900992" cy="1107996"/>
          </a:xfrm>
          <a:prstGeom prst="rect">
            <a:avLst/>
          </a:prstGeom>
          <a:noFill/>
        </p:spPr>
        <p:txBody>
          <a:bodyPr wrap="none" rtlCol="0">
            <a:spAutoFit/>
          </a:bodyPr>
          <a:lstStyle/>
          <a:p>
            <a:pPr algn="ctr"/>
            <a:r>
              <a:rPr lang="en-US" altLang="zh-CN" sz="6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2017</a:t>
            </a:r>
            <a:r>
              <a:rPr lang="zh-CN" alt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清新</a:t>
            </a:r>
            <a:r>
              <a:rPr lang="zh-CN" altLang="en-US" sz="60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商务模板</a:t>
            </a:r>
          </a:p>
        </p:txBody>
      </p:sp>
      <p:sp>
        <p:nvSpPr>
          <p:cNvPr id="16" name="文本框 61"/>
          <p:cNvSpPr txBox="1"/>
          <p:nvPr/>
        </p:nvSpPr>
        <p:spPr>
          <a:xfrm>
            <a:off x="3429982" y="3243247"/>
            <a:ext cx="2284035" cy="408623"/>
          </a:xfrm>
          <a:prstGeom prst="roundRect">
            <a:avLst/>
          </a:prstGeom>
          <a:solidFill>
            <a:schemeClr val="bg1"/>
          </a:solidFill>
        </p:spPr>
        <p:txBody>
          <a:bodyPr wrap="none" rtlCol="0">
            <a:spAutoFit/>
          </a:bodyPr>
          <a:lstStyle/>
          <a:p>
            <a:pPr algn="ctr"/>
            <a:r>
              <a:rPr lang="zh-CN" altLang="en-US" dirty="0">
                <a:solidFill>
                  <a:schemeClr val="tx1">
                    <a:lumMod val="75000"/>
                    <a:lumOff val="25000"/>
                  </a:schemeClr>
                </a:solidFill>
                <a:cs typeface="+mn-ea"/>
                <a:sym typeface="+mn-lt"/>
              </a:rPr>
              <a:t>汇报人：某某莫欧某</a:t>
            </a:r>
          </a:p>
        </p:txBody>
      </p:sp>
      <p:sp>
        <p:nvSpPr>
          <p:cNvPr id="10" name="矩形 9"/>
          <p:cNvSpPr/>
          <p:nvPr/>
        </p:nvSpPr>
        <p:spPr>
          <a:xfrm>
            <a:off x="120512" y="182388"/>
            <a:ext cx="727828" cy="369332"/>
          </a:xfrm>
          <a:prstGeom prst="rect">
            <a:avLst/>
          </a:prstGeom>
        </p:spPr>
        <p:txBody>
          <a:bodyPr wrap="none">
            <a:spAutoFit/>
          </a:bodyPr>
          <a:lstStyle/>
          <a:p>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LOGO</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p:txBody>
      </p:sp>
    </p:spTree>
    <p:extLst>
      <p:ext uri="{BB962C8B-B14F-4D97-AF65-F5344CB8AC3E}">
        <p14:creationId xmlns:p14="http://schemas.microsoft.com/office/powerpoint/2010/main" val="397176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4016"/>
          <p:cNvSpPr/>
          <p:nvPr/>
        </p:nvSpPr>
        <p:spPr>
          <a:xfrm flipH="1" flipV="1">
            <a:off x="3222928" y="1608222"/>
            <a:ext cx="239055" cy="216601"/>
          </a:xfrm>
          <a:prstGeom prst="line">
            <a:avLst/>
          </a:prstGeom>
          <a:noFill/>
          <a:ln w="12700" cap="flat">
            <a:solidFill>
              <a:schemeClr val="accent1"/>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8" name="Shape 4017"/>
          <p:cNvSpPr/>
          <p:nvPr/>
        </p:nvSpPr>
        <p:spPr>
          <a:xfrm flipH="1" flipV="1">
            <a:off x="2996811" y="1607063"/>
            <a:ext cx="226118" cy="1"/>
          </a:xfrm>
          <a:prstGeom prst="line">
            <a:avLst/>
          </a:prstGeom>
          <a:noFill/>
          <a:ln w="12700" cap="flat">
            <a:solidFill>
              <a:schemeClr val="accent1"/>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solidFill>
                <a:schemeClr val="accent1"/>
              </a:solidFill>
              <a:cs typeface="+mn-ea"/>
              <a:sym typeface="+mn-lt"/>
            </a:endParaRPr>
          </a:p>
        </p:txBody>
      </p:sp>
      <p:sp>
        <p:nvSpPr>
          <p:cNvPr id="9" name="Shape 4019"/>
          <p:cNvSpPr/>
          <p:nvPr/>
        </p:nvSpPr>
        <p:spPr>
          <a:xfrm flipV="1">
            <a:off x="5614186" y="1606356"/>
            <a:ext cx="239056" cy="220270"/>
          </a:xfrm>
          <a:prstGeom prst="line">
            <a:avLst/>
          </a:prstGeom>
          <a:noFill/>
          <a:ln w="12700" cap="flat">
            <a:solidFill>
              <a:schemeClr val="accent2"/>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10" name="Shape 4020"/>
          <p:cNvSpPr/>
          <p:nvPr/>
        </p:nvSpPr>
        <p:spPr>
          <a:xfrm>
            <a:off x="5853241" y="1605261"/>
            <a:ext cx="274149" cy="0"/>
          </a:xfrm>
          <a:prstGeom prst="line">
            <a:avLst/>
          </a:prstGeom>
          <a:noFill/>
          <a:ln w="12700" cap="flat">
            <a:solidFill>
              <a:schemeClr val="accent2"/>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solidFill>
                <a:schemeClr val="accent2"/>
              </a:solidFill>
              <a:cs typeface="+mn-ea"/>
              <a:sym typeface="+mn-lt"/>
            </a:endParaRPr>
          </a:p>
        </p:txBody>
      </p:sp>
      <p:sp>
        <p:nvSpPr>
          <p:cNvPr id="11" name="Shape 4022"/>
          <p:cNvSpPr/>
          <p:nvPr/>
        </p:nvSpPr>
        <p:spPr>
          <a:xfrm flipH="1">
            <a:off x="3213012" y="4026376"/>
            <a:ext cx="239055" cy="216602"/>
          </a:xfrm>
          <a:prstGeom prst="line">
            <a:avLst/>
          </a:prstGeom>
          <a:noFill/>
          <a:ln w="12700" cap="flat">
            <a:solidFill>
              <a:schemeClr val="accent4"/>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12" name="Shape 4023"/>
          <p:cNvSpPr/>
          <p:nvPr/>
        </p:nvSpPr>
        <p:spPr>
          <a:xfrm flipH="1" flipV="1">
            <a:off x="2996813" y="4244135"/>
            <a:ext cx="216201" cy="1"/>
          </a:xfrm>
          <a:prstGeom prst="line">
            <a:avLst/>
          </a:prstGeom>
          <a:noFill/>
          <a:ln w="12700" cap="flat">
            <a:solidFill>
              <a:schemeClr val="accent4"/>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13" name="Shape 4025"/>
          <p:cNvSpPr/>
          <p:nvPr/>
        </p:nvSpPr>
        <p:spPr>
          <a:xfrm>
            <a:off x="5635039" y="4024574"/>
            <a:ext cx="239056" cy="220269"/>
          </a:xfrm>
          <a:prstGeom prst="line">
            <a:avLst/>
          </a:prstGeom>
          <a:noFill/>
          <a:ln w="12700" cap="flat">
            <a:solidFill>
              <a:schemeClr val="accent3"/>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14" name="Shape 4026"/>
          <p:cNvSpPr/>
          <p:nvPr/>
        </p:nvSpPr>
        <p:spPr>
          <a:xfrm>
            <a:off x="5874094" y="4245938"/>
            <a:ext cx="253296" cy="1"/>
          </a:xfrm>
          <a:prstGeom prst="line">
            <a:avLst/>
          </a:prstGeom>
          <a:noFill/>
          <a:ln w="12700" cap="flat">
            <a:solidFill>
              <a:schemeClr val="accent3"/>
            </a:solidFill>
            <a:custDash>
              <a:ds d="200000" sp="200000"/>
            </a:custDash>
            <a:round/>
          </a:ln>
          <a:effectLst/>
        </p:spPr>
        <p:txBody>
          <a:bodyPr wrap="square" lIns="0" tIns="0" rIns="0" bIns="0" numCol="1" anchor="t">
            <a:noAutofit/>
          </a:bodyPr>
          <a:lstStyle/>
          <a:p>
            <a:pPr lvl="0">
              <a:defRPr sz="1200">
                <a:uFillTx/>
                <a:latin typeface="+mj-lt"/>
                <a:ea typeface="+mj-ea"/>
                <a:cs typeface="+mj-cs"/>
                <a:sym typeface="Helvetica"/>
              </a:defRPr>
            </a:pPr>
            <a:endParaRPr>
              <a:cs typeface="+mn-ea"/>
              <a:sym typeface="+mn-lt"/>
            </a:endParaRPr>
          </a:p>
        </p:txBody>
      </p:sp>
      <p:sp>
        <p:nvSpPr>
          <p:cNvPr id="16" name="Shape 4028"/>
          <p:cNvSpPr/>
          <p:nvPr/>
        </p:nvSpPr>
        <p:spPr>
          <a:xfrm>
            <a:off x="2705100" y="2354622"/>
            <a:ext cx="1865314" cy="2238376"/>
          </a:xfrm>
          <a:custGeom>
            <a:avLst/>
            <a:gdLst/>
            <a:ahLst/>
            <a:cxnLst>
              <a:cxn ang="0">
                <a:pos x="wd2" y="hd2"/>
              </a:cxn>
              <a:cxn ang="5400000">
                <a:pos x="wd2" y="hd2"/>
              </a:cxn>
              <a:cxn ang="10800000">
                <a:pos x="wd2" y="hd2"/>
              </a:cxn>
              <a:cxn ang="16200000">
                <a:pos x="wd2" y="hd2"/>
              </a:cxn>
            </a:cxnLst>
            <a:rect l="0" t="0" r="r" b="b"/>
            <a:pathLst>
              <a:path w="21600" h="21600" extrusionOk="0">
                <a:moveTo>
                  <a:pt x="10800" y="5736"/>
                </a:moveTo>
                <a:cubicBezTo>
                  <a:pt x="10800" y="5736"/>
                  <a:pt x="10800" y="5772"/>
                  <a:pt x="10800" y="5808"/>
                </a:cubicBezTo>
                <a:cubicBezTo>
                  <a:pt x="10800" y="6208"/>
                  <a:pt x="10844" y="6607"/>
                  <a:pt x="10887" y="6970"/>
                </a:cubicBezTo>
                <a:cubicBezTo>
                  <a:pt x="11192" y="8967"/>
                  <a:pt x="12237" y="10709"/>
                  <a:pt x="13979" y="12161"/>
                </a:cubicBezTo>
                <a:cubicBezTo>
                  <a:pt x="15460" y="13396"/>
                  <a:pt x="17115" y="14194"/>
                  <a:pt x="19031" y="14557"/>
                </a:cubicBezTo>
                <a:cubicBezTo>
                  <a:pt x="19858" y="14739"/>
                  <a:pt x="20685" y="14811"/>
                  <a:pt x="21600" y="14811"/>
                </a:cubicBezTo>
                <a:cubicBezTo>
                  <a:pt x="21600" y="21600"/>
                  <a:pt x="21600" y="21600"/>
                  <a:pt x="21600" y="21600"/>
                </a:cubicBezTo>
                <a:cubicBezTo>
                  <a:pt x="20642" y="21600"/>
                  <a:pt x="19684" y="21564"/>
                  <a:pt x="18726" y="21455"/>
                </a:cubicBezTo>
                <a:cubicBezTo>
                  <a:pt x="14719" y="20983"/>
                  <a:pt x="11235" y="19494"/>
                  <a:pt x="8231" y="16990"/>
                </a:cubicBezTo>
                <a:cubicBezTo>
                  <a:pt x="4877" y="14158"/>
                  <a:pt x="3005" y="10854"/>
                  <a:pt x="2700" y="6970"/>
                </a:cubicBezTo>
                <a:cubicBezTo>
                  <a:pt x="2656" y="6607"/>
                  <a:pt x="2656" y="6208"/>
                  <a:pt x="2656" y="5808"/>
                </a:cubicBezTo>
                <a:cubicBezTo>
                  <a:pt x="2656" y="5772"/>
                  <a:pt x="2656" y="5736"/>
                  <a:pt x="2656" y="5736"/>
                </a:cubicBezTo>
                <a:cubicBezTo>
                  <a:pt x="0" y="5736"/>
                  <a:pt x="0" y="5736"/>
                  <a:pt x="0" y="5736"/>
                </a:cubicBezTo>
                <a:cubicBezTo>
                  <a:pt x="6837" y="0"/>
                  <a:pt x="6837" y="0"/>
                  <a:pt x="6837" y="0"/>
                </a:cubicBezTo>
                <a:cubicBezTo>
                  <a:pt x="13631" y="5736"/>
                  <a:pt x="13631" y="5736"/>
                  <a:pt x="13631" y="5736"/>
                </a:cubicBezTo>
                <a:lnTo>
                  <a:pt x="10800" y="5736"/>
                </a:lnTo>
                <a:close/>
              </a:path>
            </a:pathLst>
          </a:custGeom>
          <a:solidFill>
            <a:schemeClr val="accent4"/>
          </a:solidFill>
          <a:ln w="12700">
            <a:miter lim="400000"/>
          </a:ln>
        </p:spPr>
        <p:txBody>
          <a:bodyPr lIns="0" tIns="0" rIns="0" bIns="0"/>
          <a:lstStyle/>
          <a:p>
            <a:pPr lvl="0"/>
            <a:endParaRPr>
              <a:cs typeface="+mn-ea"/>
              <a:sym typeface="+mn-lt"/>
            </a:endParaRPr>
          </a:p>
        </p:txBody>
      </p:sp>
      <p:sp>
        <p:nvSpPr>
          <p:cNvPr id="17" name="Shape 4029"/>
          <p:cNvSpPr/>
          <p:nvPr/>
        </p:nvSpPr>
        <p:spPr>
          <a:xfrm>
            <a:off x="3968750" y="2948347"/>
            <a:ext cx="2244725" cy="1870076"/>
          </a:xfrm>
          <a:custGeom>
            <a:avLst/>
            <a:gdLst/>
            <a:ahLst/>
            <a:cxnLst>
              <a:cxn ang="0">
                <a:pos x="wd2" y="hd2"/>
              </a:cxn>
              <a:cxn ang="5400000">
                <a:pos x="wd2" y="hd2"/>
              </a:cxn>
              <a:cxn ang="10800000">
                <a:pos x="wd2" y="hd2"/>
              </a:cxn>
              <a:cxn ang="16200000">
                <a:pos x="wd2" y="hd2"/>
              </a:cxn>
            </a:cxnLst>
            <a:rect l="0" t="0" r="r" b="b"/>
            <a:pathLst>
              <a:path w="21600" h="21600" extrusionOk="0">
                <a:moveTo>
                  <a:pt x="14581" y="2651"/>
                </a:moveTo>
                <a:cubicBezTo>
                  <a:pt x="14762" y="1825"/>
                  <a:pt x="14834" y="956"/>
                  <a:pt x="14834" y="87"/>
                </a:cubicBezTo>
                <a:cubicBezTo>
                  <a:pt x="14834" y="43"/>
                  <a:pt x="14834" y="0"/>
                  <a:pt x="14834" y="0"/>
                </a:cubicBezTo>
                <a:cubicBezTo>
                  <a:pt x="21600" y="0"/>
                  <a:pt x="21600" y="0"/>
                  <a:pt x="21600" y="0"/>
                </a:cubicBezTo>
                <a:cubicBezTo>
                  <a:pt x="21600" y="0"/>
                  <a:pt x="21600" y="43"/>
                  <a:pt x="21600" y="87"/>
                </a:cubicBezTo>
                <a:cubicBezTo>
                  <a:pt x="21600" y="1043"/>
                  <a:pt x="21528" y="1999"/>
                  <a:pt x="21419" y="2955"/>
                </a:cubicBezTo>
                <a:cubicBezTo>
                  <a:pt x="20949" y="6954"/>
                  <a:pt x="19465" y="10474"/>
                  <a:pt x="16969" y="13473"/>
                </a:cubicBezTo>
                <a:cubicBezTo>
                  <a:pt x="13893" y="17167"/>
                  <a:pt x="10167" y="18992"/>
                  <a:pt x="5825" y="18992"/>
                </a:cubicBezTo>
                <a:cubicBezTo>
                  <a:pt x="5825" y="18992"/>
                  <a:pt x="5789" y="18992"/>
                  <a:pt x="5789" y="18992"/>
                </a:cubicBezTo>
                <a:cubicBezTo>
                  <a:pt x="5789" y="21600"/>
                  <a:pt x="5789" y="21600"/>
                  <a:pt x="5789" y="21600"/>
                </a:cubicBezTo>
                <a:cubicBezTo>
                  <a:pt x="0" y="14820"/>
                  <a:pt x="0" y="14820"/>
                  <a:pt x="0" y="14820"/>
                </a:cubicBezTo>
                <a:cubicBezTo>
                  <a:pt x="5789" y="8040"/>
                  <a:pt x="5789" y="8040"/>
                  <a:pt x="5789" y="8040"/>
                </a:cubicBezTo>
                <a:cubicBezTo>
                  <a:pt x="5789" y="10865"/>
                  <a:pt x="5789" y="10865"/>
                  <a:pt x="5789" y="10865"/>
                </a:cubicBezTo>
                <a:cubicBezTo>
                  <a:pt x="5789" y="10865"/>
                  <a:pt x="5825" y="10865"/>
                  <a:pt x="5825" y="10865"/>
                </a:cubicBezTo>
                <a:cubicBezTo>
                  <a:pt x="8322" y="10865"/>
                  <a:pt x="10420" y="9822"/>
                  <a:pt x="12193" y="7693"/>
                </a:cubicBezTo>
                <a:cubicBezTo>
                  <a:pt x="13423" y="6215"/>
                  <a:pt x="14219" y="4520"/>
                  <a:pt x="14581" y="2651"/>
                </a:cubicBezTo>
                <a:close/>
              </a:path>
            </a:pathLst>
          </a:custGeom>
          <a:solidFill>
            <a:schemeClr val="accent3"/>
          </a:solidFill>
          <a:ln w="12700">
            <a:miter lim="400000"/>
          </a:ln>
        </p:spPr>
        <p:txBody>
          <a:bodyPr lIns="0" tIns="0" rIns="0" bIns="0"/>
          <a:lstStyle/>
          <a:p>
            <a:pPr lvl="0"/>
            <a:endParaRPr>
              <a:cs typeface="+mn-ea"/>
              <a:sym typeface="+mn-lt"/>
            </a:endParaRPr>
          </a:p>
        </p:txBody>
      </p:sp>
      <p:sp>
        <p:nvSpPr>
          <p:cNvPr id="19" name="Shape 4030"/>
          <p:cNvSpPr/>
          <p:nvPr/>
        </p:nvSpPr>
        <p:spPr>
          <a:xfrm>
            <a:off x="4570412" y="1311636"/>
            <a:ext cx="1871664" cy="2246312"/>
          </a:xfrm>
          <a:custGeom>
            <a:avLst/>
            <a:gdLst/>
            <a:ahLst/>
            <a:cxnLst>
              <a:cxn ang="0">
                <a:pos x="wd2" y="hd2"/>
              </a:cxn>
              <a:cxn ang="5400000">
                <a:pos x="wd2" y="hd2"/>
              </a:cxn>
              <a:cxn ang="10800000">
                <a:pos x="wd2" y="hd2"/>
              </a:cxn>
              <a:cxn ang="16200000">
                <a:pos x="wd2" y="hd2"/>
              </a:cxn>
            </a:cxnLst>
            <a:rect l="0" t="0" r="r" b="b"/>
            <a:pathLst>
              <a:path w="21600" h="21600" extrusionOk="0">
                <a:moveTo>
                  <a:pt x="2906" y="181"/>
                </a:moveTo>
                <a:cubicBezTo>
                  <a:pt x="6896" y="651"/>
                  <a:pt x="10410" y="2135"/>
                  <a:pt x="13402" y="4667"/>
                </a:cubicBezTo>
                <a:cubicBezTo>
                  <a:pt x="17089" y="7707"/>
                  <a:pt x="18911" y="11397"/>
                  <a:pt x="18954" y="15739"/>
                </a:cubicBezTo>
                <a:cubicBezTo>
                  <a:pt x="21600" y="15739"/>
                  <a:pt x="21600" y="15739"/>
                  <a:pt x="21600" y="15739"/>
                </a:cubicBezTo>
                <a:cubicBezTo>
                  <a:pt x="14790" y="21600"/>
                  <a:pt x="14790" y="21600"/>
                  <a:pt x="14790" y="21600"/>
                </a:cubicBezTo>
                <a:cubicBezTo>
                  <a:pt x="7981" y="15739"/>
                  <a:pt x="7981" y="15739"/>
                  <a:pt x="7981" y="15739"/>
                </a:cubicBezTo>
                <a:cubicBezTo>
                  <a:pt x="10843" y="15739"/>
                  <a:pt x="10843" y="15739"/>
                  <a:pt x="10843" y="15739"/>
                </a:cubicBezTo>
                <a:cubicBezTo>
                  <a:pt x="10800" y="13278"/>
                  <a:pt x="9759" y="11180"/>
                  <a:pt x="7677" y="9443"/>
                </a:cubicBezTo>
                <a:cubicBezTo>
                  <a:pt x="6202" y="8213"/>
                  <a:pt x="4511" y="7417"/>
                  <a:pt x="2602" y="7019"/>
                </a:cubicBezTo>
                <a:cubicBezTo>
                  <a:pt x="1778" y="6874"/>
                  <a:pt x="911" y="6802"/>
                  <a:pt x="43" y="6802"/>
                </a:cubicBezTo>
                <a:cubicBezTo>
                  <a:pt x="43" y="6802"/>
                  <a:pt x="0" y="6802"/>
                  <a:pt x="0" y="6802"/>
                </a:cubicBezTo>
                <a:cubicBezTo>
                  <a:pt x="0" y="0"/>
                  <a:pt x="0" y="0"/>
                  <a:pt x="0" y="0"/>
                </a:cubicBezTo>
                <a:cubicBezTo>
                  <a:pt x="0" y="0"/>
                  <a:pt x="43" y="0"/>
                  <a:pt x="43" y="0"/>
                </a:cubicBezTo>
                <a:cubicBezTo>
                  <a:pt x="1041" y="0"/>
                  <a:pt x="1995" y="72"/>
                  <a:pt x="2906" y="181"/>
                </a:cubicBezTo>
                <a:close/>
              </a:path>
            </a:pathLst>
          </a:custGeom>
          <a:solidFill>
            <a:schemeClr val="accent2"/>
          </a:solidFill>
          <a:ln w="12700">
            <a:miter lim="400000"/>
          </a:ln>
        </p:spPr>
        <p:txBody>
          <a:bodyPr lIns="0" tIns="0" rIns="0" bIns="0"/>
          <a:lstStyle/>
          <a:p>
            <a:pPr lvl="0"/>
            <a:endParaRPr>
              <a:cs typeface="+mn-ea"/>
              <a:sym typeface="+mn-lt"/>
            </a:endParaRPr>
          </a:p>
        </p:txBody>
      </p:sp>
      <p:sp>
        <p:nvSpPr>
          <p:cNvPr id="20" name="Shape 4031"/>
          <p:cNvSpPr/>
          <p:nvPr/>
        </p:nvSpPr>
        <p:spPr>
          <a:xfrm>
            <a:off x="2933700" y="1083036"/>
            <a:ext cx="2238375" cy="1865312"/>
          </a:xfrm>
          <a:custGeom>
            <a:avLst/>
            <a:gdLst/>
            <a:ahLst/>
            <a:cxnLst>
              <a:cxn ang="0">
                <a:pos x="wd2" y="hd2"/>
              </a:cxn>
              <a:cxn ang="5400000">
                <a:pos x="wd2" y="hd2"/>
              </a:cxn>
              <a:cxn ang="10800000">
                <a:pos x="wd2" y="hd2"/>
              </a:cxn>
              <a:cxn ang="16200000">
                <a:pos x="wd2" y="hd2"/>
              </a:cxn>
            </a:cxnLst>
            <a:rect l="0" t="0" r="r" b="b"/>
            <a:pathLst>
              <a:path w="21600" h="21600" extrusionOk="0">
                <a:moveTo>
                  <a:pt x="3485" y="14719"/>
                </a:moveTo>
                <a:cubicBezTo>
                  <a:pt x="3485" y="14719"/>
                  <a:pt x="3449" y="14719"/>
                  <a:pt x="3449" y="14719"/>
                </a:cubicBezTo>
                <a:cubicBezTo>
                  <a:pt x="3485" y="14719"/>
                  <a:pt x="3485" y="14719"/>
                  <a:pt x="3485" y="14719"/>
                </a:cubicBezTo>
                <a:close/>
                <a:moveTo>
                  <a:pt x="15792" y="0"/>
                </a:moveTo>
                <a:cubicBezTo>
                  <a:pt x="21600" y="6837"/>
                  <a:pt x="21600" y="6837"/>
                  <a:pt x="21600" y="6837"/>
                </a:cubicBezTo>
                <a:cubicBezTo>
                  <a:pt x="15792" y="13674"/>
                  <a:pt x="15792" y="13674"/>
                  <a:pt x="15792" y="13674"/>
                </a:cubicBezTo>
                <a:cubicBezTo>
                  <a:pt x="15792" y="10844"/>
                  <a:pt x="15792" y="10844"/>
                  <a:pt x="15792" y="10844"/>
                </a:cubicBezTo>
                <a:cubicBezTo>
                  <a:pt x="13323" y="10844"/>
                  <a:pt x="11217" y="11889"/>
                  <a:pt x="9439" y="14023"/>
                </a:cubicBezTo>
                <a:cubicBezTo>
                  <a:pt x="8241" y="15503"/>
                  <a:pt x="7406" y="17158"/>
                  <a:pt x="7043" y="19031"/>
                </a:cubicBezTo>
                <a:cubicBezTo>
                  <a:pt x="6897" y="19858"/>
                  <a:pt x="6789" y="20685"/>
                  <a:pt x="6789" y="21600"/>
                </a:cubicBezTo>
                <a:cubicBezTo>
                  <a:pt x="0" y="21600"/>
                  <a:pt x="0" y="21600"/>
                  <a:pt x="0" y="21600"/>
                </a:cubicBezTo>
                <a:cubicBezTo>
                  <a:pt x="0" y="20598"/>
                  <a:pt x="73" y="19640"/>
                  <a:pt x="182" y="18682"/>
                </a:cubicBezTo>
                <a:cubicBezTo>
                  <a:pt x="653" y="14719"/>
                  <a:pt x="2142" y="11235"/>
                  <a:pt x="4647" y="8274"/>
                </a:cubicBezTo>
                <a:cubicBezTo>
                  <a:pt x="7732" y="4529"/>
                  <a:pt x="11435" y="2700"/>
                  <a:pt x="15792" y="2656"/>
                </a:cubicBezTo>
                <a:lnTo>
                  <a:pt x="15792" y="0"/>
                </a:lnTo>
                <a:close/>
              </a:path>
            </a:pathLst>
          </a:custGeom>
          <a:solidFill>
            <a:schemeClr val="accent1"/>
          </a:solidFill>
          <a:ln w="12700">
            <a:miter lim="400000"/>
          </a:ln>
        </p:spPr>
        <p:txBody>
          <a:bodyPr lIns="0" tIns="0" rIns="0" bIns="0"/>
          <a:lstStyle/>
          <a:p>
            <a:pPr lvl="0"/>
            <a:endParaRPr>
              <a:cs typeface="+mn-ea"/>
              <a:sym typeface="+mn-lt"/>
            </a:endParaRPr>
          </a:p>
        </p:txBody>
      </p:sp>
      <p:sp>
        <p:nvSpPr>
          <p:cNvPr id="21" name="Shape 4032"/>
          <p:cNvSpPr/>
          <p:nvPr/>
        </p:nvSpPr>
        <p:spPr>
          <a:xfrm>
            <a:off x="4410639" y="1442563"/>
            <a:ext cx="362279"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b">
            <a:spAutoFit/>
          </a:bodyPr>
          <a:lstStyle>
            <a:lvl1pPr algn="ctr" defTabSz="914400">
              <a:spcBef>
                <a:spcPts val="600"/>
              </a:spcBef>
              <a:defRPr sz="2800" b="1">
                <a:ln>
                  <a:solidFill/>
                </a:ln>
                <a:solidFill>
                  <a:srgbClr val="FFFFFF"/>
                </a:solidFill>
                <a:uFill>
                  <a:solidFill>
                    <a:srgbClr val="FFFFFF"/>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sz="2800" b="1">
                <a:ln>
                  <a:noFill/>
                </a:ln>
                <a:solidFill>
                  <a:srgbClr val="FFFFFF"/>
                </a:solidFill>
                <a:uFill>
                  <a:solidFill>
                    <a:srgbClr val="FFFFFF"/>
                  </a:solidFill>
                </a:uFill>
                <a:latin typeface="+mn-lt"/>
                <a:ea typeface="+mn-ea"/>
                <a:cs typeface="+mn-ea"/>
                <a:sym typeface="+mn-lt"/>
              </a:rPr>
              <a:t>02</a:t>
            </a:r>
          </a:p>
        </p:txBody>
      </p:sp>
      <p:sp>
        <p:nvSpPr>
          <p:cNvPr id="22" name="Shape 4033"/>
          <p:cNvSpPr/>
          <p:nvPr/>
        </p:nvSpPr>
        <p:spPr>
          <a:xfrm>
            <a:off x="5668745" y="2931602"/>
            <a:ext cx="362279"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b">
            <a:spAutoFit/>
          </a:bodyPr>
          <a:lstStyle>
            <a:lvl1pPr algn="ctr" defTabSz="914400">
              <a:spcBef>
                <a:spcPts val="600"/>
              </a:spcBef>
              <a:defRPr sz="2800" b="1">
                <a:ln>
                  <a:solidFill/>
                </a:ln>
                <a:solidFill>
                  <a:srgbClr val="FFFFFF"/>
                </a:solidFill>
                <a:uFill>
                  <a:solidFill>
                    <a:srgbClr val="FFFFFF"/>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sz="2800" b="1">
                <a:ln>
                  <a:noFill/>
                </a:ln>
                <a:solidFill>
                  <a:srgbClr val="FFFFFF"/>
                </a:solidFill>
                <a:uFill>
                  <a:solidFill>
                    <a:srgbClr val="FFFFFF"/>
                  </a:solidFill>
                </a:uFill>
                <a:latin typeface="+mn-lt"/>
                <a:ea typeface="+mn-ea"/>
                <a:cs typeface="+mn-ea"/>
                <a:sym typeface="+mn-lt"/>
              </a:rPr>
              <a:t>03</a:t>
            </a:r>
          </a:p>
        </p:txBody>
      </p:sp>
      <p:sp>
        <p:nvSpPr>
          <p:cNvPr id="23" name="Shape 4034"/>
          <p:cNvSpPr/>
          <p:nvPr/>
        </p:nvSpPr>
        <p:spPr>
          <a:xfrm>
            <a:off x="4348994" y="3998039"/>
            <a:ext cx="362279"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b">
            <a:spAutoFit/>
          </a:bodyPr>
          <a:lstStyle>
            <a:lvl1pPr algn="ctr" defTabSz="914400">
              <a:spcBef>
                <a:spcPts val="600"/>
              </a:spcBef>
              <a:defRPr sz="2800" b="1">
                <a:ln>
                  <a:solidFill/>
                </a:ln>
                <a:solidFill>
                  <a:srgbClr val="FFFFFF"/>
                </a:solidFill>
                <a:uFill>
                  <a:solidFill>
                    <a:srgbClr val="FFFFFF"/>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sz="2800" b="1">
                <a:ln>
                  <a:noFill/>
                </a:ln>
                <a:solidFill>
                  <a:srgbClr val="FFFFFF"/>
                </a:solidFill>
                <a:uFill>
                  <a:solidFill>
                    <a:srgbClr val="FFFFFF"/>
                  </a:solidFill>
                </a:uFill>
                <a:latin typeface="+mn-lt"/>
                <a:ea typeface="+mn-ea"/>
                <a:cs typeface="+mn-ea"/>
                <a:sym typeface="+mn-lt"/>
              </a:rPr>
              <a:t>04</a:t>
            </a:r>
          </a:p>
        </p:txBody>
      </p:sp>
      <p:sp>
        <p:nvSpPr>
          <p:cNvPr id="24" name="Shape 4035"/>
          <p:cNvSpPr/>
          <p:nvPr/>
        </p:nvSpPr>
        <p:spPr>
          <a:xfrm>
            <a:off x="4208688" y="2752313"/>
            <a:ext cx="774250"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2000" b="1">
                <a:solidFill>
                  <a:srgbClr val="808080"/>
                </a:solidFill>
                <a:uFill>
                  <a:solidFill>
                    <a:srgbClr val="808080"/>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2000" b="1" dirty="0">
                <a:solidFill>
                  <a:schemeClr val="tx1">
                    <a:lumMod val="75000"/>
                    <a:lumOff val="25000"/>
                  </a:schemeClr>
                </a:solidFill>
                <a:uFill>
                  <a:solidFill>
                    <a:srgbClr val="808080"/>
                  </a:solidFill>
                </a:uFill>
                <a:latin typeface="+mn-lt"/>
                <a:ea typeface="+mn-ea"/>
                <a:cs typeface="+mn-ea"/>
                <a:sym typeface="+mn-lt"/>
              </a:rPr>
              <a:t>关键字</a:t>
            </a:r>
            <a:endParaRPr sz="2000" b="1" dirty="0">
              <a:solidFill>
                <a:schemeClr val="tx1">
                  <a:lumMod val="75000"/>
                  <a:lumOff val="25000"/>
                </a:schemeClr>
              </a:solidFill>
              <a:uFill>
                <a:solidFill>
                  <a:srgbClr val="808080"/>
                </a:solidFill>
              </a:uFill>
              <a:latin typeface="+mn-lt"/>
              <a:ea typeface="+mn-ea"/>
              <a:cs typeface="+mn-ea"/>
              <a:sym typeface="+mn-lt"/>
            </a:endParaRPr>
          </a:p>
        </p:txBody>
      </p:sp>
      <p:sp>
        <p:nvSpPr>
          <p:cNvPr id="25" name="Shape 4036"/>
          <p:cNvSpPr/>
          <p:nvPr/>
        </p:nvSpPr>
        <p:spPr>
          <a:xfrm>
            <a:off x="6291110" y="4146918"/>
            <a:ext cx="2276196"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914400">
              <a:spcBef>
                <a:spcPts val="200"/>
              </a:spcBef>
              <a:defRPr sz="9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r>
              <a:rPr sz="900" dirty="0">
                <a:solidFill>
                  <a:schemeClr val="tx1">
                    <a:lumMod val="75000"/>
                    <a:lumOff val="25000"/>
                  </a:schemeClr>
                </a:solidFill>
                <a:uFill>
                  <a:solidFill>
                    <a:srgbClr val="808080"/>
                  </a:solidFill>
                </a:uFill>
                <a:latin typeface="+mn-lt"/>
                <a:ea typeface="+mn-ea"/>
                <a:cs typeface="+mn-ea"/>
                <a:sym typeface="+mn-lt"/>
              </a:rPr>
              <a:t>.</a:t>
            </a:r>
          </a:p>
        </p:txBody>
      </p:sp>
      <p:sp>
        <p:nvSpPr>
          <p:cNvPr id="26" name="Shape 4037"/>
          <p:cNvSpPr/>
          <p:nvPr/>
        </p:nvSpPr>
        <p:spPr>
          <a:xfrm>
            <a:off x="6291109" y="3899115"/>
            <a:ext cx="1384995"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400" b="1">
                <a:solidFill>
                  <a:srgbClr val="3194C6"/>
                </a:solidFill>
                <a:uFill>
                  <a:solidFill>
                    <a:srgbClr val="3194C6"/>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dirty="0">
                <a:solidFill>
                  <a:schemeClr val="accent3"/>
                </a:solidFill>
                <a:latin typeface="+mn-lt"/>
                <a:ea typeface="+mn-ea"/>
                <a:cs typeface="+mn-ea"/>
                <a:sym typeface="+mn-lt"/>
              </a:rPr>
              <a:t>单击添加标题</a:t>
            </a:r>
            <a:endParaRPr sz="1400" b="1" dirty="0">
              <a:solidFill>
                <a:schemeClr val="accent3"/>
              </a:solidFill>
              <a:uFill>
                <a:solidFill>
                  <a:srgbClr val="3194C6"/>
                </a:solidFill>
              </a:uFill>
              <a:latin typeface="+mn-lt"/>
              <a:ea typeface="+mn-ea"/>
              <a:cs typeface="+mn-ea"/>
              <a:sym typeface="+mn-lt"/>
            </a:endParaRPr>
          </a:p>
        </p:txBody>
      </p:sp>
      <p:sp>
        <p:nvSpPr>
          <p:cNvPr id="27" name="Shape 4039"/>
          <p:cNvSpPr/>
          <p:nvPr/>
        </p:nvSpPr>
        <p:spPr>
          <a:xfrm>
            <a:off x="6253009" y="1496996"/>
            <a:ext cx="2276197" cy="27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defTabSz="914400">
              <a:spcBef>
                <a:spcPts val="200"/>
              </a:spcBef>
              <a:defRPr sz="9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r>
              <a:rPr sz="900" dirty="0">
                <a:solidFill>
                  <a:schemeClr val="tx1">
                    <a:lumMod val="75000"/>
                    <a:lumOff val="25000"/>
                  </a:schemeClr>
                </a:solidFill>
                <a:uFill>
                  <a:solidFill>
                    <a:srgbClr val="808080"/>
                  </a:solidFill>
                </a:uFill>
                <a:latin typeface="+mn-lt"/>
                <a:ea typeface="+mn-ea"/>
                <a:cs typeface="+mn-ea"/>
                <a:sym typeface="+mn-lt"/>
              </a:rPr>
              <a:t>.</a:t>
            </a:r>
          </a:p>
        </p:txBody>
      </p:sp>
      <p:sp>
        <p:nvSpPr>
          <p:cNvPr id="28" name="Shape 4040"/>
          <p:cNvSpPr/>
          <p:nvPr/>
        </p:nvSpPr>
        <p:spPr>
          <a:xfrm>
            <a:off x="6253009" y="1249194"/>
            <a:ext cx="1384995"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1400" b="1">
                <a:solidFill>
                  <a:srgbClr val="F7AC12"/>
                </a:solidFill>
                <a:uFill>
                  <a:solidFill>
                    <a:srgbClr val="F7AC12"/>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dirty="0">
                <a:solidFill>
                  <a:schemeClr val="accent2"/>
                </a:solidFill>
                <a:latin typeface="+mn-lt"/>
                <a:ea typeface="+mn-ea"/>
                <a:cs typeface="+mn-ea"/>
                <a:sym typeface="+mn-lt"/>
              </a:rPr>
              <a:t>单击添加标题</a:t>
            </a:r>
            <a:endParaRPr sz="1400" b="1" dirty="0">
              <a:solidFill>
                <a:schemeClr val="accent2"/>
              </a:solidFill>
              <a:uFill>
                <a:solidFill>
                  <a:srgbClr val="F7AC12"/>
                </a:solidFill>
              </a:uFill>
              <a:latin typeface="+mn-lt"/>
              <a:ea typeface="+mn-ea"/>
              <a:cs typeface="+mn-ea"/>
              <a:sym typeface="+mn-lt"/>
            </a:endParaRPr>
          </a:p>
        </p:txBody>
      </p:sp>
      <p:sp>
        <p:nvSpPr>
          <p:cNvPr id="29" name="Shape 4042"/>
          <p:cNvSpPr/>
          <p:nvPr/>
        </p:nvSpPr>
        <p:spPr>
          <a:xfrm>
            <a:off x="625235" y="1496996"/>
            <a:ext cx="2276197" cy="2770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defTabSz="914400">
              <a:spcBef>
                <a:spcPts val="200"/>
              </a:spcBef>
              <a:defRPr sz="9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900" dirty="0">
              <a:solidFill>
                <a:schemeClr val="tx1">
                  <a:lumMod val="75000"/>
                  <a:lumOff val="25000"/>
                </a:schemeClr>
              </a:solidFill>
              <a:uFill>
                <a:solidFill>
                  <a:srgbClr val="808080"/>
                </a:solidFill>
              </a:uFill>
              <a:latin typeface="+mn-lt"/>
              <a:ea typeface="+mn-ea"/>
              <a:cs typeface="+mn-ea"/>
              <a:sym typeface="+mn-lt"/>
            </a:endParaRPr>
          </a:p>
        </p:txBody>
      </p:sp>
      <p:sp>
        <p:nvSpPr>
          <p:cNvPr id="30" name="Shape 4043"/>
          <p:cNvSpPr/>
          <p:nvPr/>
        </p:nvSpPr>
        <p:spPr>
          <a:xfrm>
            <a:off x="1516436" y="1249194"/>
            <a:ext cx="1384995"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400" b="1">
                <a:solidFill>
                  <a:srgbClr val="03AE97"/>
                </a:solidFill>
                <a:uFill>
                  <a:solidFill>
                    <a:srgbClr val="03AE9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dirty="0">
                <a:solidFill>
                  <a:schemeClr val="accent1"/>
                </a:solidFill>
                <a:latin typeface="+mn-lt"/>
                <a:ea typeface="+mn-ea"/>
                <a:cs typeface="+mn-ea"/>
                <a:sym typeface="+mn-lt"/>
              </a:rPr>
              <a:t>单击添加标题</a:t>
            </a:r>
            <a:endParaRPr sz="1400" b="1" dirty="0">
              <a:solidFill>
                <a:schemeClr val="accent1"/>
              </a:solidFill>
              <a:uFill>
                <a:solidFill>
                  <a:srgbClr val="03AE97"/>
                </a:solidFill>
              </a:uFill>
              <a:latin typeface="+mn-lt"/>
              <a:ea typeface="+mn-ea"/>
              <a:cs typeface="+mn-ea"/>
              <a:sym typeface="+mn-lt"/>
            </a:endParaRPr>
          </a:p>
        </p:txBody>
      </p:sp>
      <p:sp>
        <p:nvSpPr>
          <p:cNvPr id="31" name="Shape 4045"/>
          <p:cNvSpPr/>
          <p:nvPr/>
        </p:nvSpPr>
        <p:spPr>
          <a:xfrm>
            <a:off x="596660" y="4128735"/>
            <a:ext cx="2276197"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r" defTabSz="914400">
              <a:spcBef>
                <a:spcPts val="200"/>
              </a:spcBef>
              <a:defRPr sz="9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900" dirty="0">
              <a:solidFill>
                <a:schemeClr val="tx1">
                  <a:lumMod val="75000"/>
                  <a:lumOff val="25000"/>
                </a:schemeClr>
              </a:solidFill>
              <a:uFill>
                <a:solidFill>
                  <a:srgbClr val="808080"/>
                </a:solidFill>
              </a:uFill>
              <a:latin typeface="+mn-lt"/>
              <a:ea typeface="+mn-ea"/>
              <a:cs typeface="+mn-ea"/>
              <a:sym typeface="+mn-lt"/>
            </a:endParaRPr>
          </a:p>
        </p:txBody>
      </p:sp>
      <p:sp>
        <p:nvSpPr>
          <p:cNvPr id="32" name="Shape 4046"/>
          <p:cNvSpPr/>
          <p:nvPr/>
        </p:nvSpPr>
        <p:spPr>
          <a:xfrm>
            <a:off x="1487861" y="3880932"/>
            <a:ext cx="1384995"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400" b="1">
                <a:solidFill>
                  <a:srgbClr val="A5C067"/>
                </a:solidFill>
                <a:uFill>
                  <a:solidFill>
                    <a:srgbClr val="A5C06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dirty="0">
                <a:solidFill>
                  <a:schemeClr val="accent4"/>
                </a:solidFill>
                <a:latin typeface="+mn-lt"/>
                <a:ea typeface="+mn-ea"/>
                <a:cs typeface="+mn-ea"/>
                <a:sym typeface="+mn-lt"/>
              </a:rPr>
              <a:t>单击添加标题</a:t>
            </a:r>
            <a:endParaRPr sz="1400" b="1" dirty="0">
              <a:solidFill>
                <a:schemeClr val="accent4"/>
              </a:solidFill>
              <a:uFill>
                <a:solidFill>
                  <a:srgbClr val="A5C067"/>
                </a:solidFill>
              </a:uFill>
              <a:latin typeface="+mn-lt"/>
              <a:ea typeface="+mn-ea"/>
              <a:cs typeface="+mn-ea"/>
              <a:sym typeface="+mn-lt"/>
            </a:endParaRPr>
          </a:p>
        </p:txBody>
      </p:sp>
      <p:sp>
        <p:nvSpPr>
          <p:cNvPr id="33" name="Shape 4048"/>
          <p:cNvSpPr/>
          <p:nvPr/>
        </p:nvSpPr>
        <p:spPr>
          <a:xfrm>
            <a:off x="2705100" y="2354622"/>
            <a:ext cx="1176338" cy="720726"/>
          </a:xfrm>
          <a:custGeom>
            <a:avLst/>
            <a:gdLst/>
            <a:ahLst/>
            <a:cxnLst>
              <a:cxn ang="0">
                <a:pos x="wd2" y="hd2"/>
              </a:cxn>
              <a:cxn ang="5400000">
                <a:pos x="wd2" y="hd2"/>
              </a:cxn>
              <a:cxn ang="10800000">
                <a:pos x="wd2" y="hd2"/>
              </a:cxn>
              <a:cxn ang="16200000">
                <a:pos x="wd2" y="hd2"/>
              </a:cxn>
            </a:cxnLst>
            <a:rect l="0" t="0" r="r" b="b"/>
            <a:pathLst>
              <a:path w="21600" h="21600" extrusionOk="0">
                <a:moveTo>
                  <a:pt x="17252" y="21600"/>
                </a:moveTo>
                <a:cubicBezTo>
                  <a:pt x="4279" y="21600"/>
                  <a:pt x="4279" y="21600"/>
                  <a:pt x="4279" y="21600"/>
                </a:cubicBezTo>
                <a:cubicBezTo>
                  <a:pt x="4210" y="20475"/>
                  <a:pt x="4210" y="19237"/>
                  <a:pt x="4210" y="18000"/>
                </a:cubicBezTo>
                <a:cubicBezTo>
                  <a:pt x="4210" y="17887"/>
                  <a:pt x="4210" y="17775"/>
                  <a:pt x="4210" y="17775"/>
                </a:cubicBezTo>
                <a:cubicBezTo>
                  <a:pt x="0" y="17775"/>
                  <a:pt x="0" y="17775"/>
                  <a:pt x="0" y="17775"/>
                </a:cubicBezTo>
                <a:cubicBezTo>
                  <a:pt x="10835" y="0"/>
                  <a:pt x="10835" y="0"/>
                  <a:pt x="10835" y="0"/>
                </a:cubicBezTo>
                <a:cubicBezTo>
                  <a:pt x="21600" y="17775"/>
                  <a:pt x="21600" y="17775"/>
                  <a:pt x="21600" y="17775"/>
                </a:cubicBezTo>
                <a:cubicBezTo>
                  <a:pt x="17114" y="17775"/>
                  <a:pt x="17114" y="17775"/>
                  <a:pt x="17114" y="17775"/>
                </a:cubicBezTo>
                <a:cubicBezTo>
                  <a:pt x="17114" y="17775"/>
                  <a:pt x="17114" y="17887"/>
                  <a:pt x="17114" y="18000"/>
                </a:cubicBezTo>
                <a:cubicBezTo>
                  <a:pt x="17114" y="19237"/>
                  <a:pt x="17183" y="20475"/>
                  <a:pt x="17252" y="21600"/>
                </a:cubicBezTo>
                <a:close/>
              </a:path>
            </a:pathLst>
          </a:custGeom>
          <a:solidFill>
            <a:schemeClr val="accent4"/>
          </a:solidFill>
          <a:ln w="12700">
            <a:miter lim="400000"/>
          </a:ln>
        </p:spPr>
        <p:txBody>
          <a:bodyPr lIns="0" tIns="0" rIns="0" bIns="0"/>
          <a:lstStyle/>
          <a:p>
            <a:pPr lvl="0"/>
            <a:endParaRPr>
              <a:cs typeface="+mn-ea"/>
              <a:sym typeface="+mn-lt"/>
            </a:endParaRPr>
          </a:p>
        </p:txBody>
      </p:sp>
      <p:sp>
        <p:nvSpPr>
          <p:cNvPr id="34" name="Shape 4049"/>
          <p:cNvSpPr/>
          <p:nvPr/>
        </p:nvSpPr>
        <p:spPr>
          <a:xfrm>
            <a:off x="3128092" y="2546036"/>
            <a:ext cx="362279" cy="43088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b">
            <a:spAutoFit/>
          </a:bodyPr>
          <a:lstStyle>
            <a:lvl1pPr algn="ctr" defTabSz="914400">
              <a:spcBef>
                <a:spcPts val="600"/>
              </a:spcBef>
              <a:defRPr sz="2800" b="1">
                <a:ln>
                  <a:solidFill/>
                </a:ln>
                <a:solidFill>
                  <a:srgbClr val="FFFFFF"/>
                </a:solidFill>
                <a:uFill>
                  <a:solidFill>
                    <a:srgbClr val="FFFFFF"/>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sz="2800" b="1">
                <a:ln>
                  <a:noFill/>
                </a:ln>
                <a:solidFill>
                  <a:srgbClr val="FFFFFF"/>
                </a:solidFill>
                <a:uFill>
                  <a:solidFill>
                    <a:srgbClr val="FFFFFF"/>
                  </a:solidFill>
                </a:uFill>
                <a:latin typeface="+mn-lt"/>
                <a:ea typeface="+mn-ea"/>
                <a:cs typeface="+mn-ea"/>
                <a:sym typeface="+mn-lt"/>
              </a:rPr>
              <a:t>01</a:t>
            </a:r>
          </a:p>
        </p:txBody>
      </p:sp>
    </p:spTree>
    <p:extLst>
      <p:ext uri="{BB962C8B-B14F-4D97-AF65-F5344CB8AC3E}">
        <p14:creationId xmlns:p14="http://schemas.microsoft.com/office/powerpoint/2010/main" val="192864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4805"/>
          <p:cNvSpPr/>
          <p:nvPr/>
        </p:nvSpPr>
        <p:spPr>
          <a:xfrm>
            <a:off x="557213" y="1304925"/>
            <a:ext cx="2465387" cy="1574801"/>
          </a:xfrm>
          <a:prstGeom prst="triangle">
            <a:avLst/>
          </a:prstGeom>
          <a:solidFill>
            <a:schemeClr val="accent1">
              <a:alpha val="69804"/>
            </a:schemeClr>
          </a:solidFill>
          <a:ln w="12700">
            <a:miter lim="400000"/>
          </a:ln>
        </p:spPr>
        <p:txBody>
          <a:bodyPr lIns="0" tIns="0" rIns="0" bIns="0"/>
          <a:lstStyle/>
          <a:p>
            <a:pPr lvl="0"/>
            <a:endParaRPr>
              <a:cs typeface="+mn-ea"/>
              <a:sym typeface="+mn-lt"/>
            </a:endParaRPr>
          </a:p>
        </p:txBody>
      </p:sp>
      <p:sp>
        <p:nvSpPr>
          <p:cNvPr id="8" name="Shape 4806"/>
          <p:cNvSpPr/>
          <p:nvPr/>
        </p:nvSpPr>
        <p:spPr>
          <a:xfrm>
            <a:off x="3341687" y="1628775"/>
            <a:ext cx="2466976" cy="1250951"/>
          </a:xfrm>
          <a:prstGeom prst="triangle">
            <a:avLst/>
          </a:prstGeom>
          <a:solidFill>
            <a:schemeClr val="accent1">
              <a:alpha val="69804"/>
            </a:schemeClr>
          </a:solidFill>
          <a:ln w="12700">
            <a:miter lim="400000"/>
          </a:ln>
        </p:spPr>
        <p:txBody>
          <a:bodyPr lIns="0" tIns="0" rIns="0" bIns="0"/>
          <a:lstStyle/>
          <a:p>
            <a:pPr lvl="0"/>
            <a:endParaRPr>
              <a:cs typeface="+mn-ea"/>
              <a:sym typeface="+mn-lt"/>
            </a:endParaRPr>
          </a:p>
        </p:txBody>
      </p:sp>
      <p:sp>
        <p:nvSpPr>
          <p:cNvPr id="9" name="Shape 4807"/>
          <p:cNvSpPr/>
          <p:nvPr/>
        </p:nvSpPr>
        <p:spPr>
          <a:xfrm>
            <a:off x="1949450" y="1100137"/>
            <a:ext cx="2466975" cy="1779590"/>
          </a:xfrm>
          <a:prstGeom prst="triangle">
            <a:avLst/>
          </a:prstGeom>
          <a:solidFill>
            <a:schemeClr val="accent2">
              <a:alpha val="69804"/>
            </a:schemeClr>
          </a:solidFill>
          <a:ln w="12700">
            <a:miter lim="400000"/>
          </a:ln>
        </p:spPr>
        <p:txBody>
          <a:bodyPr lIns="0" tIns="0" rIns="0" bIns="0"/>
          <a:lstStyle/>
          <a:p>
            <a:pPr lvl="0"/>
            <a:endParaRPr>
              <a:cs typeface="+mn-ea"/>
              <a:sym typeface="+mn-lt"/>
            </a:endParaRPr>
          </a:p>
        </p:txBody>
      </p:sp>
      <p:sp>
        <p:nvSpPr>
          <p:cNvPr id="10" name="Shape 4808"/>
          <p:cNvSpPr/>
          <p:nvPr/>
        </p:nvSpPr>
        <p:spPr>
          <a:xfrm>
            <a:off x="4733925" y="1304925"/>
            <a:ext cx="2466975" cy="1574801"/>
          </a:xfrm>
          <a:prstGeom prst="triangle">
            <a:avLst/>
          </a:prstGeom>
          <a:solidFill>
            <a:schemeClr val="accent3">
              <a:alpha val="69804"/>
            </a:schemeClr>
          </a:solidFill>
          <a:ln w="12700">
            <a:miter lim="400000"/>
          </a:ln>
        </p:spPr>
        <p:txBody>
          <a:bodyPr lIns="0" tIns="0" rIns="0" bIns="0"/>
          <a:lstStyle/>
          <a:p>
            <a:pPr lvl="0"/>
            <a:endParaRPr>
              <a:cs typeface="+mn-ea"/>
              <a:sym typeface="+mn-lt"/>
            </a:endParaRPr>
          </a:p>
        </p:txBody>
      </p:sp>
      <p:sp>
        <p:nvSpPr>
          <p:cNvPr id="11" name="Shape 4809"/>
          <p:cNvSpPr/>
          <p:nvPr/>
        </p:nvSpPr>
        <p:spPr>
          <a:xfrm>
            <a:off x="6127750" y="1952626"/>
            <a:ext cx="2465389" cy="927100"/>
          </a:xfrm>
          <a:prstGeom prst="triangle">
            <a:avLst/>
          </a:prstGeom>
          <a:solidFill>
            <a:schemeClr val="accent4">
              <a:alpha val="69804"/>
            </a:schemeClr>
          </a:solidFill>
          <a:ln w="12700">
            <a:miter lim="400000"/>
          </a:ln>
        </p:spPr>
        <p:txBody>
          <a:bodyPr lIns="0" tIns="0" rIns="0" bIns="0"/>
          <a:lstStyle/>
          <a:p>
            <a:pPr lvl="0"/>
            <a:endParaRPr>
              <a:cs typeface="+mn-ea"/>
              <a:sym typeface="+mn-lt"/>
            </a:endParaRPr>
          </a:p>
        </p:txBody>
      </p:sp>
      <p:sp>
        <p:nvSpPr>
          <p:cNvPr id="12" name="Shape 4810"/>
          <p:cNvSpPr/>
          <p:nvPr/>
        </p:nvSpPr>
        <p:spPr>
          <a:xfrm>
            <a:off x="1035109" y="2941882"/>
            <a:ext cx="1503150" cy="632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89000"/>
              </a:lnSpc>
              <a:defRPr>
                <a:uFillTx/>
              </a:defRPr>
            </a:pPr>
            <a:r>
              <a:rPr lang="zh-CN" altLang="en-US" sz="1000" dirty="0">
                <a:solidFill>
                  <a:schemeClr val="tx1">
                    <a:lumMod val="75000"/>
                    <a:lumOff val="25000"/>
                  </a:schemeClr>
                </a:solidFill>
                <a:uFill>
                  <a:solidFill>
                    <a:srgbClr val="656E7C"/>
                  </a:solidFill>
                </a:uFill>
                <a:cs typeface="+mn-ea"/>
                <a:sym typeface="+mn-lt"/>
              </a:rPr>
              <a:t>添加标题</a:t>
            </a:r>
            <a:endParaRPr lang="en-US" altLang="zh-CN" sz="1000" dirty="0">
              <a:solidFill>
                <a:schemeClr val="tx1">
                  <a:lumMod val="75000"/>
                  <a:lumOff val="25000"/>
                </a:schemeClr>
              </a:solidFill>
              <a:uFill>
                <a:solidFill>
                  <a:srgbClr val="656E7C"/>
                </a:solidFill>
              </a:uFill>
              <a:cs typeface="+mn-ea"/>
              <a:sym typeface="+mn-lt"/>
            </a:endParaRPr>
          </a:p>
          <a:p>
            <a:pPr lvl="0" algn="ctr">
              <a:lnSpc>
                <a:spcPct val="89000"/>
              </a:lnSpc>
              <a:defRPr>
                <a:uFillTx/>
              </a:defRPr>
            </a:pPr>
            <a:r>
              <a:rPr sz="2400" dirty="0">
                <a:solidFill>
                  <a:schemeClr val="tx1">
                    <a:lumMod val="75000"/>
                    <a:lumOff val="25000"/>
                  </a:schemeClr>
                </a:solidFill>
                <a:uFill>
                  <a:solidFill>
                    <a:srgbClr val="656E7C"/>
                  </a:solidFill>
                </a:uFill>
                <a:cs typeface="+mn-ea"/>
                <a:sym typeface="+mn-lt"/>
              </a:rPr>
              <a:t>59%</a:t>
            </a:r>
          </a:p>
        </p:txBody>
      </p:sp>
      <p:sp>
        <p:nvSpPr>
          <p:cNvPr id="13" name="Shape 4811"/>
          <p:cNvSpPr/>
          <p:nvPr/>
        </p:nvSpPr>
        <p:spPr>
          <a:xfrm>
            <a:off x="2423699" y="2941882"/>
            <a:ext cx="1503150" cy="632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89000"/>
              </a:lnSpc>
              <a:defRPr>
                <a:uFillTx/>
              </a:defRPr>
            </a:pPr>
            <a:r>
              <a:rPr lang="zh-CN" altLang="en-US" sz="1000" dirty="0">
                <a:solidFill>
                  <a:schemeClr val="tx1">
                    <a:lumMod val="75000"/>
                    <a:lumOff val="25000"/>
                  </a:schemeClr>
                </a:solidFill>
                <a:uFill>
                  <a:solidFill>
                    <a:srgbClr val="656E7C"/>
                  </a:solidFill>
                </a:uFill>
                <a:cs typeface="+mn-ea"/>
                <a:sym typeface="+mn-lt"/>
              </a:rPr>
              <a:t>添加标题</a:t>
            </a:r>
            <a:endParaRPr lang="en-US" altLang="zh-CN" sz="1000" dirty="0">
              <a:solidFill>
                <a:schemeClr val="tx1">
                  <a:lumMod val="75000"/>
                  <a:lumOff val="25000"/>
                </a:schemeClr>
              </a:solidFill>
              <a:uFill>
                <a:solidFill>
                  <a:srgbClr val="656E7C"/>
                </a:solidFill>
              </a:uFill>
              <a:cs typeface="+mn-ea"/>
              <a:sym typeface="+mn-lt"/>
            </a:endParaRPr>
          </a:p>
          <a:p>
            <a:pPr lvl="0" algn="ctr">
              <a:lnSpc>
                <a:spcPct val="89000"/>
              </a:lnSpc>
              <a:defRPr>
                <a:uFillTx/>
              </a:defRPr>
            </a:pPr>
            <a:r>
              <a:rPr sz="2400" dirty="0">
                <a:solidFill>
                  <a:schemeClr val="tx1">
                    <a:lumMod val="75000"/>
                    <a:lumOff val="25000"/>
                  </a:schemeClr>
                </a:solidFill>
                <a:uFill>
                  <a:solidFill>
                    <a:srgbClr val="656E7C"/>
                  </a:solidFill>
                </a:uFill>
                <a:cs typeface="+mn-ea"/>
                <a:sym typeface="+mn-lt"/>
              </a:rPr>
              <a:t>79%</a:t>
            </a:r>
          </a:p>
        </p:txBody>
      </p:sp>
      <p:sp>
        <p:nvSpPr>
          <p:cNvPr id="14" name="Shape 4812"/>
          <p:cNvSpPr/>
          <p:nvPr/>
        </p:nvSpPr>
        <p:spPr>
          <a:xfrm>
            <a:off x="3812290" y="2941882"/>
            <a:ext cx="1503150" cy="632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89000"/>
              </a:lnSpc>
              <a:defRPr>
                <a:uFillTx/>
              </a:defRPr>
            </a:pPr>
            <a:r>
              <a:rPr lang="zh-CN" altLang="en-US" sz="1000" dirty="0">
                <a:solidFill>
                  <a:schemeClr val="tx1">
                    <a:lumMod val="75000"/>
                    <a:lumOff val="25000"/>
                  </a:schemeClr>
                </a:solidFill>
                <a:uFill>
                  <a:solidFill>
                    <a:srgbClr val="656E7C"/>
                  </a:solidFill>
                </a:uFill>
                <a:cs typeface="+mn-ea"/>
                <a:sym typeface="+mn-lt"/>
              </a:rPr>
              <a:t>添加标题</a:t>
            </a:r>
            <a:endParaRPr lang="en-US" altLang="zh-CN" sz="1000" dirty="0">
              <a:solidFill>
                <a:schemeClr val="tx1">
                  <a:lumMod val="75000"/>
                  <a:lumOff val="25000"/>
                </a:schemeClr>
              </a:solidFill>
              <a:uFill>
                <a:solidFill>
                  <a:srgbClr val="656E7C"/>
                </a:solidFill>
              </a:uFill>
              <a:cs typeface="+mn-ea"/>
              <a:sym typeface="+mn-lt"/>
            </a:endParaRPr>
          </a:p>
          <a:p>
            <a:pPr lvl="0" algn="ctr">
              <a:lnSpc>
                <a:spcPct val="89000"/>
              </a:lnSpc>
              <a:defRPr>
                <a:uFillTx/>
              </a:defRPr>
            </a:pPr>
            <a:r>
              <a:rPr sz="2400" dirty="0">
                <a:solidFill>
                  <a:schemeClr val="tx1">
                    <a:lumMod val="75000"/>
                    <a:lumOff val="25000"/>
                  </a:schemeClr>
                </a:solidFill>
                <a:uFill>
                  <a:solidFill>
                    <a:srgbClr val="656E7C"/>
                  </a:solidFill>
                </a:uFill>
                <a:cs typeface="+mn-ea"/>
                <a:sym typeface="+mn-lt"/>
              </a:rPr>
              <a:t>45%</a:t>
            </a:r>
          </a:p>
        </p:txBody>
      </p:sp>
      <p:sp>
        <p:nvSpPr>
          <p:cNvPr id="16" name="Shape 4813"/>
          <p:cNvSpPr/>
          <p:nvPr/>
        </p:nvSpPr>
        <p:spPr>
          <a:xfrm>
            <a:off x="5200882" y="2941882"/>
            <a:ext cx="1503150" cy="632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89000"/>
              </a:lnSpc>
              <a:defRPr>
                <a:uFillTx/>
              </a:defRPr>
            </a:pPr>
            <a:r>
              <a:rPr lang="zh-CN" altLang="en-US" sz="1000" dirty="0">
                <a:solidFill>
                  <a:schemeClr val="tx1">
                    <a:lumMod val="75000"/>
                    <a:lumOff val="25000"/>
                  </a:schemeClr>
                </a:solidFill>
                <a:uFill>
                  <a:solidFill>
                    <a:srgbClr val="656E7C"/>
                  </a:solidFill>
                </a:uFill>
                <a:cs typeface="+mn-ea"/>
                <a:sym typeface="+mn-lt"/>
              </a:rPr>
              <a:t>添加标题</a:t>
            </a:r>
            <a:endParaRPr lang="en-US" altLang="zh-CN" sz="1000" dirty="0">
              <a:solidFill>
                <a:schemeClr val="tx1">
                  <a:lumMod val="75000"/>
                  <a:lumOff val="25000"/>
                </a:schemeClr>
              </a:solidFill>
              <a:uFill>
                <a:solidFill>
                  <a:srgbClr val="656E7C"/>
                </a:solidFill>
              </a:uFill>
              <a:cs typeface="+mn-ea"/>
              <a:sym typeface="+mn-lt"/>
            </a:endParaRPr>
          </a:p>
          <a:p>
            <a:pPr lvl="0" algn="ctr">
              <a:lnSpc>
                <a:spcPct val="89000"/>
              </a:lnSpc>
              <a:defRPr>
                <a:uFillTx/>
              </a:defRPr>
            </a:pPr>
            <a:r>
              <a:rPr sz="2400" dirty="0">
                <a:solidFill>
                  <a:schemeClr val="tx1">
                    <a:lumMod val="75000"/>
                    <a:lumOff val="25000"/>
                  </a:schemeClr>
                </a:solidFill>
                <a:uFill>
                  <a:solidFill>
                    <a:srgbClr val="656E7C"/>
                  </a:solidFill>
                </a:uFill>
                <a:cs typeface="+mn-ea"/>
                <a:sym typeface="+mn-lt"/>
              </a:rPr>
              <a:t>59%</a:t>
            </a:r>
          </a:p>
        </p:txBody>
      </p:sp>
      <p:sp>
        <p:nvSpPr>
          <p:cNvPr id="17" name="Shape 4814"/>
          <p:cNvSpPr/>
          <p:nvPr/>
        </p:nvSpPr>
        <p:spPr>
          <a:xfrm>
            <a:off x="6589472" y="2941882"/>
            <a:ext cx="1503150" cy="632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a:lnSpc>
                <a:spcPct val="89000"/>
              </a:lnSpc>
              <a:defRPr>
                <a:uFillTx/>
              </a:defRPr>
            </a:pPr>
            <a:r>
              <a:rPr lang="zh-CN" altLang="en-US" sz="1000" dirty="0">
                <a:solidFill>
                  <a:schemeClr val="tx1">
                    <a:lumMod val="75000"/>
                    <a:lumOff val="25000"/>
                  </a:schemeClr>
                </a:solidFill>
                <a:uFill>
                  <a:solidFill>
                    <a:srgbClr val="656E7C"/>
                  </a:solidFill>
                </a:uFill>
                <a:cs typeface="+mn-ea"/>
                <a:sym typeface="+mn-lt"/>
              </a:rPr>
              <a:t>添加标题</a:t>
            </a:r>
            <a:endParaRPr lang="en-US" altLang="zh-CN" sz="1000" dirty="0">
              <a:solidFill>
                <a:schemeClr val="tx1">
                  <a:lumMod val="75000"/>
                  <a:lumOff val="25000"/>
                </a:schemeClr>
              </a:solidFill>
              <a:uFill>
                <a:solidFill>
                  <a:srgbClr val="656E7C"/>
                </a:solidFill>
              </a:uFill>
              <a:cs typeface="+mn-ea"/>
              <a:sym typeface="+mn-lt"/>
            </a:endParaRPr>
          </a:p>
          <a:p>
            <a:pPr lvl="0" algn="ctr">
              <a:lnSpc>
                <a:spcPct val="89000"/>
              </a:lnSpc>
              <a:defRPr>
                <a:uFillTx/>
              </a:defRPr>
            </a:pPr>
            <a:r>
              <a:rPr sz="2400" dirty="0">
                <a:solidFill>
                  <a:schemeClr val="tx1">
                    <a:lumMod val="75000"/>
                    <a:lumOff val="25000"/>
                  </a:schemeClr>
                </a:solidFill>
                <a:uFill>
                  <a:solidFill>
                    <a:srgbClr val="656E7C"/>
                  </a:solidFill>
                </a:uFill>
                <a:cs typeface="+mn-ea"/>
                <a:sym typeface="+mn-lt"/>
              </a:rPr>
              <a:t>24%</a:t>
            </a:r>
          </a:p>
        </p:txBody>
      </p:sp>
      <p:sp>
        <p:nvSpPr>
          <p:cNvPr id="19" name="Shape 4815"/>
          <p:cNvSpPr/>
          <p:nvPr/>
        </p:nvSpPr>
        <p:spPr>
          <a:xfrm>
            <a:off x="2465036" y="2879725"/>
            <a:ext cx="1" cy="587375"/>
          </a:xfrm>
          <a:prstGeom prst="line">
            <a:avLst/>
          </a:prstGeom>
          <a:ln w="6350">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
        <p:nvSpPr>
          <p:cNvPr id="20" name="Shape 4816"/>
          <p:cNvSpPr/>
          <p:nvPr/>
        </p:nvSpPr>
        <p:spPr>
          <a:xfrm>
            <a:off x="3934434" y="2879725"/>
            <a:ext cx="1" cy="587375"/>
          </a:xfrm>
          <a:prstGeom prst="line">
            <a:avLst/>
          </a:prstGeom>
          <a:ln w="6350">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
        <p:nvSpPr>
          <p:cNvPr id="21" name="Shape 4817"/>
          <p:cNvSpPr/>
          <p:nvPr/>
        </p:nvSpPr>
        <p:spPr>
          <a:xfrm>
            <a:off x="5211016" y="2879725"/>
            <a:ext cx="1" cy="587375"/>
          </a:xfrm>
          <a:prstGeom prst="line">
            <a:avLst/>
          </a:prstGeom>
          <a:ln w="6350">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
        <p:nvSpPr>
          <p:cNvPr id="22" name="Shape 4818"/>
          <p:cNvSpPr/>
          <p:nvPr/>
        </p:nvSpPr>
        <p:spPr>
          <a:xfrm>
            <a:off x="6766766" y="2879725"/>
            <a:ext cx="1" cy="587375"/>
          </a:xfrm>
          <a:prstGeom prst="line">
            <a:avLst/>
          </a:prstGeom>
          <a:ln w="6350">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
        <p:nvSpPr>
          <p:cNvPr id="23" name="Shape 4819"/>
          <p:cNvSpPr/>
          <p:nvPr/>
        </p:nvSpPr>
        <p:spPr>
          <a:xfrm>
            <a:off x="998106" y="4118011"/>
            <a:ext cx="7096763" cy="4431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r>
              <a:rPr lang="zh-CN" altLang="en-US" sz="8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24" name="Shape 4820"/>
          <p:cNvSpPr/>
          <p:nvPr/>
        </p:nvSpPr>
        <p:spPr>
          <a:xfrm>
            <a:off x="408609" y="3967372"/>
            <a:ext cx="8354391" cy="1"/>
          </a:xfrm>
          <a:prstGeom prst="line">
            <a:avLst/>
          </a:prstGeom>
          <a:ln w="3175">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4354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pSp>
        <p:nvGrpSpPr>
          <p:cNvPr id="7" name="Group 4927"/>
          <p:cNvGrpSpPr/>
          <p:nvPr/>
        </p:nvGrpSpPr>
        <p:grpSpPr>
          <a:xfrm>
            <a:off x="3160715" y="1112250"/>
            <a:ext cx="2382836" cy="2596223"/>
            <a:chOff x="0" y="0"/>
            <a:chExt cx="2382834" cy="2596222"/>
          </a:xfrm>
          <a:solidFill>
            <a:schemeClr val="bg1">
              <a:lumMod val="65000"/>
            </a:schemeClr>
          </a:solidFill>
        </p:grpSpPr>
        <p:sp>
          <p:nvSpPr>
            <p:cNvPr id="8" name="Shape 4922"/>
            <p:cNvSpPr/>
            <p:nvPr/>
          </p:nvSpPr>
          <p:spPr>
            <a:xfrm>
              <a:off x="0" y="0"/>
              <a:ext cx="2382836" cy="1831305"/>
            </a:xfrm>
            <a:custGeom>
              <a:avLst/>
              <a:gdLst/>
              <a:ahLst/>
              <a:cxnLst>
                <a:cxn ang="0">
                  <a:pos x="wd2" y="hd2"/>
                </a:cxn>
                <a:cxn ang="5400000">
                  <a:pos x="wd2" y="hd2"/>
                </a:cxn>
                <a:cxn ang="10800000">
                  <a:pos x="wd2" y="hd2"/>
                </a:cxn>
                <a:cxn ang="16200000">
                  <a:pos x="wd2" y="hd2"/>
                </a:cxn>
              </a:cxnLst>
              <a:rect l="0" t="0" r="r" b="b"/>
              <a:pathLst>
                <a:path w="21600" h="21600" extrusionOk="0">
                  <a:moveTo>
                    <a:pt x="20114" y="7917"/>
                  </a:moveTo>
                  <a:lnTo>
                    <a:pt x="21600" y="0"/>
                  </a:lnTo>
                  <a:lnTo>
                    <a:pt x="15477" y="1916"/>
                  </a:lnTo>
                  <a:lnTo>
                    <a:pt x="17029" y="3924"/>
                  </a:lnTo>
                  <a:lnTo>
                    <a:pt x="11123" y="11569"/>
                  </a:lnTo>
                  <a:lnTo>
                    <a:pt x="8614" y="8321"/>
                  </a:lnTo>
                  <a:lnTo>
                    <a:pt x="0" y="19474"/>
                  </a:lnTo>
                  <a:lnTo>
                    <a:pt x="1642" y="21600"/>
                  </a:lnTo>
                  <a:lnTo>
                    <a:pt x="1642" y="21599"/>
                  </a:lnTo>
                  <a:lnTo>
                    <a:pt x="8614" y="12572"/>
                  </a:lnTo>
                  <a:lnTo>
                    <a:pt x="11123" y="15820"/>
                  </a:lnTo>
                  <a:lnTo>
                    <a:pt x="18671" y="6049"/>
                  </a:lnTo>
                  <a:lnTo>
                    <a:pt x="20114" y="7917"/>
                  </a:lnTo>
                  <a:close/>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9" name="Shape 4923"/>
            <p:cNvSpPr/>
            <p:nvPr/>
          </p:nvSpPr>
          <p:spPr>
            <a:xfrm>
              <a:off x="217445" y="1979788"/>
              <a:ext cx="339758" cy="616435"/>
            </a:xfrm>
            <a:prstGeom prst="rect">
              <a:avLst/>
            </a:pr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10" name="Shape 4924"/>
            <p:cNvSpPr/>
            <p:nvPr/>
          </p:nvSpPr>
          <p:spPr>
            <a:xfrm>
              <a:off x="797298" y="1655823"/>
              <a:ext cx="339758" cy="922402"/>
            </a:xfrm>
            <a:prstGeom prst="rect">
              <a:avLst/>
            </a:pr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11" name="Shape 4925"/>
            <p:cNvSpPr/>
            <p:nvPr/>
          </p:nvSpPr>
          <p:spPr>
            <a:xfrm>
              <a:off x="1377151" y="1331857"/>
              <a:ext cx="339758" cy="1237369"/>
            </a:xfrm>
            <a:prstGeom prst="rect">
              <a:avLst/>
            </a:pr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12" name="Shape 4926"/>
            <p:cNvSpPr/>
            <p:nvPr/>
          </p:nvSpPr>
          <p:spPr>
            <a:xfrm>
              <a:off x="1957005" y="1043888"/>
              <a:ext cx="339758" cy="1538836"/>
            </a:xfrm>
            <a:prstGeom prst="rect">
              <a:avLst/>
            </a:prstGeom>
            <a:grpFill/>
            <a:ln w="12700" cap="flat">
              <a:noFill/>
              <a:miter lim="400000"/>
            </a:ln>
            <a:effectLst/>
          </p:spPr>
          <p:txBody>
            <a:bodyPr wrap="square" lIns="0" tIns="0" rIns="0" bIns="0" numCol="1" anchor="t">
              <a:noAutofit/>
            </a:bodyPr>
            <a:lstStyle/>
            <a:p>
              <a:pPr lvl="0"/>
              <a:endParaRPr>
                <a:cs typeface="+mn-ea"/>
                <a:sym typeface="+mn-lt"/>
              </a:endParaRPr>
            </a:p>
          </p:txBody>
        </p:sp>
      </p:grpSp>
      <p:sp>
        <p:nvSpPr>
          <p:cNvPr id="13" name="Shape 4930"/>
          <p:cNvSpPr/>
          <p:nvPr/>
        </p:nvSpPr>
        <p:spPr>
          <a:xfrm>
            <a:off x="399494" y="1210863"/>
            <a:ext cx="1657906" cy="1081487"/>
          </a:xfrm>
          <a:prstGeom prst="rect">
            <a:avLst/>
          </a:prstGeom>
          <a:solidFill>
            <a:schemeClr val="accent1"/>
          </a:solidFill>
          <a:ln w="12700">
            <a:miter lim="400000"/>
          </a:ln>
        </p:spPr>
        <p:txBody>
          <a:bodyPr lIns="0" tIns="0" rIns="0" bIns="0" anchor="ctr"/>
          <a:lstStyle/>
          <a:p>
            <a:pPr lvl="0" algn="ctr"/>
            <a:endParaRPr>
              <a:solidFill>
                <a:schemeClr val="bg1"/>
              </a:solidFill>
              <a:cs typeface="+mn-ea"/>
              <a:sym typeface="+mn-lt"/>
            </a:endParaRPr>
          </a:p>
        </p:txBody>
      </p:sp>
      <p:sp>
        <p:nvSpPr>
          <p:cNvPr id="14" name="Shape 4931"/>
          <p:cNvSpPr/>
          <p:nvPr/>
        </p:nvSpPr>
        <p:spPr>
          <a:xfrm>
            <a:off x="399494" y="2292350"/>
            <a:ext cx="1657906" cy="1651000"/>
          </a:xfrm>
          <a:prstGeom prst="rect">
            <a:avLst/>
          </a:prstGeom>
          <a:solidFill>
            <a:schemeClr val="bg1">
              <a:lumMod val="50000"/>
            </a:schemeClr>
          </a:solidFill>
          <a:ln w="12700">
            <a:miter lim="400000"/>
          </a:ln>
        </p:spPr>
        <p:txBody>
          <a:bodyPr lIns="0" tIns="0" rIns="0" bIns="0" anchor="ctr"/>
          <a:lstStyle/>
          <a:p>
            <a:pPr lvl="0" algn="ctr"/>
            <a:endParaRPr>
              <a:solidFill>
                <a:schemeClr val="bg1"/>
              </a:solidFill>
              <a:cs typeface="+mn-ea"/>
              <a:sym typeface="+mn-lt"/>
            </a:endParaRPr>
          </a:p>
        </p:txBody>
      </p:sp>
      <p:sp>
        <p:nvSpPr>
          <p:cNvPr id="16" name="Shape 4932"/>
          <p:cNvSpPr/>
          <p:nvPr/>
        </p:nvSpPr>
        <p:spPr>
          <a:xfrm>
            <a:off x="559136" y="2800100"/>
            <a:ext cx="1371264" cy="6894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40000"/>
              </a:lnSpc>
              <a:defRPr sz="7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bg1"/>
                </a:solidFill>
                <a:latin typeface="+mn-lt"/>
                <a:ea typeface="+mn-ea"/>
                <a:cs typeface="+mn-ea"/>
                <a:sym typeface="+mn-lt"/>
              </a:rPr>
              <a:t>单击此处添加文本单击此处添加文本单击此处添加文本单击此处添加文本单击此处添加文本单击此处添加文本</a:t>
            </a:r>
            <a:endParaRPr sz="700" dirty="0">
              <a:solidFill>
                <a:schemeClr val="bg1"/>
              </a:solidFill>
              <a:uFill>
                <a:solidFill>
                  <a:srgbClr val="FFFFFF">
                    <a:alpha val="70000"/>
                  </a:srgbClr>
                </a:solidFill>
              </a:uFill>
              <a:latin typeface="+mn-lt"/>
              <a:ea typeface="+mn-ea"/>
              <a:cs typeface="+mn-ea"/>
              <a:sym typeface="+mn-lt"/>
            </a:endParaRPr>
          </a:p>
        </p:txBody>
      </p:sp>
      <p:sp>
        <p:nvSpPr>
          <p:cNvPr id="17" name="Shape 4933"/>
          <p:cNvSpPr/>
          <p:nvPr/>
        </p:nvSpPr>
        <p:spPr>
          <a:xfrm>
            <a:off x="490178" y="1364898"/>
            <a:ext cx="1535472"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70000"/>
              </a:lnSpc>
              <a:defRPr sz="2400">
                <a:solidFill>
                  <a:srgbClr val="FFFFFF"/>
                </a:solidFill>
                <a:uFill>
                  <a:solidFill>
                    <a:srgbClr val="FFFFFF"/>
                  </a:solidFill>
                </a:uFill>
                <a:latin typeface="+mn-lt"/>
                <a:ea typeface="+mn-ea"/>
                <a:cs typeface="+mn-cs"/>
                <a:sym typeface="Bebas Neue"/>
              </a:defRPr>
            </a:lvl1pPr>
          </a:lstStyle>
          <a:p>
            <a:pPr fontAlgn="base">
              <a:lnSpc>
                <a:spcPct val="100000"/>
              </a:lnSpc>
              <a:spcBef>
                <a:spcPct val="0"/>
              </a:spcBef>
              <a:spcAft>
                <a:spcPct val="0"/>
              </a:spcAft>
              <a:buFont typeface="Arial" pitchFamily="34" charset="0"/>
              <a:buNone/>
            </a:pPr>
            <a:r>
              <a:rPr lang="zh-CN" altLang="en-US" b="1" dirty="0">
                <a:solidFill>
                  <a:schemeClr val="bg1"/>
                </a:solidFill>
                <a:cs typeface="+mn-ea"/>
                <a:sym typeface="+mn-lt"/>
              </a:rPr>
              <a:t>单击此处添加标题</a:t>
            </a:r>
          </a:p>
        </p:txBody>
      </p:sp>
      <p:sp>
        <p:nvSpPr>
          <p:cNvPr id="19" name="Shape 4934"/>
          <p:cNvSpPr/>
          <p:nvPr/>
        </p:nvSpPr>
        <p:spPr>
          <a:xfrm>
            <a:off x="537357" y="2410361"/>
            <a:ext cx="1465623" cy="3693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sz="2400">
                <a:solidFill>
                  <a:schemeClr val="bg1"/>
                </a:solidFill>
                <a:uFill>
                  <a:solidFill>
                    <a:srgbClr val="FFFFFF"/>
                  </a:solidFill>
                </a:uFill>
                <a:latin typeface="+mn-lt"/>
                <a:ea typeface="+mn-ea"/>
                <a:cs typeface="+mn-ea"/>
                <a:sym typeface="+mn-lt"/>
              </a:rPr>
              <a:t>95%</a:t>
            </a:r>
          </a:p>
        </p:txBody>
      </p:sp>
      <p:grpSp>
        <p:nvGrpSpPr>
          <p:cNvPr id="2" name="组合 1"/>
          <p:cNvGrpSpPr/>
          <p:nvPr/>
        </p:nvGrpSpPr>
        <p:grpSpPr>
          <a:xfrm>
            <a:off x="2550363" y="1979356"/>
            <a:ext cx="811452" cy="3056691"/>
            <a:chOff x="2464404" y="2943301"/>
            <a:chExt cx="259367" cy="977020"/>
          </a:xfrm>
        </p:grpSpPr>
        <p:sp>
          <p:nvSpPr>
            <p:cNvPr id="32" name="Freeform 37"/>
            <p:cNvSpPr>
              <a:spLocks noEditPoints="1"/>
            </p:cNvSpPr>
            <p:nvPr/>
          </p:nvSpPr>
          <p:spPr bwMode="auto">
            <a:xfrm>
              <a:off x="2543533" y="2943301"/>
              <a:ext cx="97812" cy="96713"/>
            </a:xfrm>
            <a:custGeom>
              <a:avLst/>
              <a:gdLst>
                <a:gd name="T0" fmla="*/ 59 w 59"/>
                <a:gd name="T1" fmla="*/ 29 h 58"/>
                <a:gd name="T2" fmla="*/ 29 w 59"/>
                <a:gd name="T3" fmla="*/ 58 h 58"/>
                <a:gd name="T4" fmla="*/ 0 w 59"/>
                <a:gd name="T5" fmla="*/ 29 h 58"/>
                <a:gd name="T6" fmla="*/ 29 w 59"/>
                <a:gd name="T7" fmla="*/ 0 h 58"/>
                <a:gd name="T8" fmla="*/ 59 w 59"/>
                <a:gd name="T9" fmla="*/ 29 h 58"/>
                <a:gd name="T10" fmla="*/ 59 w 59"/>
                <a:gd name="T11" fmla="*/ 29 h 58"/>
                <a:gd name="T12" fmla="*/ 59 w 59"/>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9" y="29"/>
                  </a:moveTo>
                  <a:cubicBezTo>
                    <a:pt x="59" y="45"/>
                    <a:pt x="46" y="58"/>
                    <a:pt x="29" y="58"/>
                  </a:cubicBezTo>
                  <a:cubicBezTo>
                    <a:pt x="13" y="58"/>
                    <a:pt x="0" y="45"/>
                    <a:pt x="0" y="29"/>
                  </a:cubicBezTo>
                  <a:cubicBezTo>
                    <a:pt x="0" y="13"/>
                    <a:pt x="13" y="0"/>
                    <a:pt x="29" y="0"/>
                  </a:cubicBezTo>
                  <a:cubicBezTo>
                    <a:pt x="46" y="0"/>
                    <a:pt x="59" y="13"/>
                    <a:pt x="59" y="29"/>
                  </a:cubicBezTo>
                  <a:close/>
                  <a:moveTo>
                    <a:pt x="59" y="29"/>
                  </a:moveTo>
                  <a:cubicBezTo>
                    <a:pt x="59" y="29"/>
                    <a:pt x="59" y="29"/>
                    <a:pt x="59" y="29"/>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3" name="Freeform 38"/>
            <p:cNvSpPr>
              <a:spLocks noEditPoints="1"/>
            </p:cNvSpPr>
            <p:nvPr/>
          </p:nvSpPr>
          <p:spPr bwMode="auto">
            <a:xfrm>
              <a:off x="2464404" y="3060895"/>
              <a:ext cx="259367" cy="472575"/>
            </a:xfrm>
            <a:custGeom>
              <a:avLst/>
              <a:gdLst>
                <a:gd name="T0" fmla="*/ 87 w 155"/>
                <a:gd name="T1" fmla="*/ 1 h 283"/>
                <a:gd name="T2" fmla="*/ 64 w 155"/>
                <a:gd name="T3" fmla="*/ 2 h 283"/>
                <a:gd name="T4" fmla="*/ 4 w 155"/>
                <a:gd name="T5" fmla="*/ 107 h 283"/>
                <a:gd name="T6" fmla="*/ 33 w 155"/>
                <a:gd name="T7" fmla="*/ 107 h 283"/>
                <a:gd name="T8" fmla="*/ 41 w 155"/>
                <a:gd name="T9" fmla="*/ 51 h 283"/>
                <a:gd name="T10" fmla="*/ 41 w 155"/>
                <a:gd name="T11" fmla="*/ 112 h 283"/>
                <a:gd name="T12" fmla="*/ 41 w 155"/>
                <a:gd name="T13" fmla="*/ 114 h 283"/>
                <a:gd name="T14" fmla="*/ 41 w 155"/>
                <a:gd name="T15" fmla="*/ 115 h 283"/>
                <a:gd name="T16" fmla="*/ 39 w 155"/>
                <a:gd name="T17" fmla="*/ 261 h 283"/>
                <a:gd name="T18" fmla="*/ 72 w 155"/>
                <a:gd name="T19" fmla="*/ 261 h 283"/>
                <a:gd name="T20" fmla="*/ 74 w 155"/>
                <a:gd name="T21" fmla="*/ 147 h 283"/>
                <a:gd name="T22" fmla="*/ 79 w 155"/>
                <a:gd name="T23" fmla="*/ 147 h 283"/>
                <a:gd name="T24" fmla="*/ 81 w 155"/>
                <a:gd name="T25" fmla="*/ 261 h 283"/>
                <a:gd name="T26" fmla="*/ 115 w 155"/>
                <a:gd name="T27" fmla="*/ 261 h 283"/>
                <a:gd name="T28" fmla="*/ 113 w 155"/>
                <a:gd name="T29" fmla="*/ 115 h 283"/>
                <a:gd name="T30" fmla="*/ 112 w 155"/>
                <a:gd name="T31" fmla="*/ 111 h 283"/>
                <a:gd name="T32" fmla="*/ 111 w 155"/>
                <a:gd name="T33" fmla="*/ 47 h 283"/>
                <a:gd name="T34" fmla="*/ 121 w 155"/>
                <a:gd name="T35" fmla="*/ 107 h 283"/>
                <a:gd name="T36" fmla="*/ 150 w 155"/>
                <a:gd name="T37" fmla="*/ 107 h 283"/>
                <a:gd name="T38" fmla="*/ 87 w 155"/>
                <a:gd name="T39" fmla="*/ 1 h 283"/>
                <a:gd name="T40" fmla="*/ 87 w 155"/>
                <a:gd name="T41" fmla="*/ 1 h 283"/>
                <a:gd name="T42" fmla="*/ 87 w 155"/>
                <a:gd name="T43" fmla="*/ 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283">
                  <a:moveTo>
                    <a:pt x="87" y="1"/>
                  </a:moveTo>
                  <a:cubicBezTo>
                    <a:pt x="79" y="0"/>
                    <a:pt x="71" y="0"/>
                    <a:pt x="64" y="2"/>
                  </a:cubicBezTo>
                  <a:cubicBezTo>
                    <a:pt x="15" y="7"/>
                    <a:pt x="0" y="64"/>
                    <a:pt x="4" y="107"/>
                  </a:cubicBezTo>
                  <a:cubicBezTo>
                    <a:pt x="6" y="126"/>
                    <a:pt x="35" y="126"/>
                    <a:pt x="33" y="107"/>
                  </a:cubicBezTo>
                  <a:cubicBezTo>
                    <a:pt x="32" y="91"/>
                    <a:pt x="32" y="68"/>
                    <a:pt x="41" y="51"/>
                  </a:cubicBezTo>
                  <a:cubicBezTo>
                    <a:pt x="41" y="112"/>
                    <a:pt x="41" y="112"/>
                    <a:pt x="41" y="112"/>
                  </a:cubicBezTo>
                  <a:cubicBezTo>
                    <a:pt x="41" y="113"/>
                    <a:pt x="41" y="114"/>
                    <a:pt x="41" y="114"/>
                  </a:cubicBezTo>
                  <a:cubicBezTo>
                    <a:pt x="41" y="115"/>
                    <a:pt x="41" y="115"/>
                    <a:pt x="41" y="115"/>
                  </a:cubicBezTo>
                  <a:cubicBezTo>
                    <a:pt x="41" y="164"/>
                    <a:pt x="41" y="213"/>
                    <a:pt x="39" y="261"/>
                  </a:cubicBezTo>
                  <a:cubicBezTo>
                    <a:pt x="38" y="283"/>
                    <a:pt x="71" y="283"/>
                    <a:pt x="72" y="261"/>
                  </a:cubicBezTo>
                  <a:cubicBezTo>
                    <a:pt x="74" y="223"/>
                    <a:pt x="74" y="185"/>
                    <a:pt x="74" y="147"/>
                  </a:cubicBezTo>
                  <a:cubicBezTo>
                    <a:pt x="76" y="147"/>
                    <a:pt x="77" y="147"/>
                    <a:pt x="79" y="147"/>
                  </a:cubicBezTo>
                  <a:cubicBezTo>
                    <a:pt x="79" y="185"/>
                    <a:pt x="80" y="223"/>
                    <a:pt x="81" y="261"/>
                  </a:cubicBezTo>
                  <a:cubicBezTo>
                    <a:pt x="82" y="283"/>
                    <a:pt x="116" y="283"/>
                    <a:pt x="115" y="261"/>
                  </a:cubicBezTo>
                  <a:cubicBezTo>
                    <a:pt x="113" y="213"/>
                    <a:pt x="113" y="164"/>
                    <a:pt x="113" y="115"/>
                  </a:cubicBezTo>
                  <a:cubicBezTo>
                    <a:pt x="113" y="114"/>
                    <a:pt x="112" y="112"/>
                    <a:pt x="112" y="111"/>
                  </a:cubicBezTo>
                  <a:cubicBezTo>
                    <a:pt x="112" y="90"/>
                    <a:pt x="111" y="69"/>
                    <a:pt x="111" y="47"/>
                  </a:cubicBezTo>
                  <a:cubicBezTo>
                    <a:pt x="122" y="64"/>
                    <a:pt x="122" y="90"/>
                    <a:pt x="121" y="107"/>
                  </a:cubicBezTo>
                  <a:cubicBezTo>
                    <a:pt x="119" y="126"/>
                    <a:pt x="148" y="126"/>
                    <a:pt x="150" y="107"/>
                  </a:cubicBezTo>
                  <a:cubicBezTo>
                    <a:pt x="155" y="63"/>
                    <a:pt x="138" y="5"/>
                    <a:pt x="87" y="1"/>
                  </a:cubicBezTo>
                  <a:close/>
                  <a:moveTo>
                    <a:pt x="87" y="1"/>
                  </a:moveTo>
                  <a:cubicBezTo>
                    <a:pt x="87" y="1"/>
                    <a:pt x="87" y="1"/>
                    <a:pt x="87" y="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4" name="Line 52"/>
            <p:cNvSpPr>
              <a:spLocks noChangeShapeType="1"/>
            </p:cNvSpPr>
            <p:nvPr/>
          </p:nvSpPr>
          <p:spPr bwMode="auto">
            <a:xfrm>
              <a:off x="2621563" y="3920321"/>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5" name="Line 53"/>
            <p:cNvSpPr>
              <a:spLocks noChangeShapeType="1"/>
            </p:cNvSpPr>
            <p:nvPr/>
          </p:nvSpPr>
          <p:spPr bwMode="auto">
            <a:xfrm>
              <a:off x="2621563" y="3920321"/>
              <a:ext cx="0" cy="0"/>
            </a:xfrm>
            <a:prstGeom prst="lin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36" name="矩形 35"/>
          <p:cNvSpPr/>
          <p:nvPr/>
        </p:nvSpPr>
        <p:spPr>
          <a:xfrm>
            <a:off x="6043033" y="1207544"/>
            <a:ext cx="1733167" cy="400110"/>
          </a:xfrm>
          <a:prstGeom prst="rect">
            <a:avLst/>
          </a:prstGeom>
          <a:solidFill>
            <a:schemeClr val="accent1"/>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37" name="文本框 16"/>
          <p:cNvSpPr txBox="1"/>
          <p:nvPr/>
        </p:nvSpPr>
        <p:spPr>
          <a:xfrm>
            <a:off x="5940153" y="1683305"/>
            <a:ext cx="2808312" cy="954107"/>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a:t>
            </a:r>
            <a:endParaRPr lang="en-US" altLang="zh-CN" sz="1400" dirty="0">
              <a:cs typeface="+mn-ea"/>
              <a:sym typeface="+mn-lt"/>
            </a:endParaRPr>
          </a:p>
        </p:txBody>
      </p:sp>
      <p:sp>
        <p:nvSpPr>
          <p:cNvPr id="38" name="矩形 37"/>
          <p:cNvSpPr/>
          <p:nvPr/>
        </p:nvSpPr>
        <p:spPr>
          <a:xfrm>
            <a:off x="6043033" y="3262975"/>
            <a:ext cx="1733167" cy="400110"/>
          </a:xfrm>
          <a:prstGeom prst="rect">
            <a:avLst/>
          </a:prstGeom>
          <a:solidFill>
            <a:schemeClr val="bg1">
              <a:lumMod val="65000"/>
            </a:schemeClr>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39" name="文本框 18"/>
          <p:cNvSpPr txBox="1"/>
          <p:nvPr/>
        </p:nvSpPr>
        <p:spPr>
          <a:xfrm>
            <a:off x="5940153" y="3738736"/>
            <a:ext cx="2808311" cy="954107"/>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a:t>
            </a:r>
            <a:endParaRPr lang="en-US" altLang="zh-CN" sz="1400" dirty="0">
              <a:cs typeface="+mn-ea"/>
              <a:sym typeface="+mn-lt"/>
            </a:endParaRPr>
          </a:p>
        </p:txBody>
      </p:sp>
    </p:spTree>
    <p:extLst>
      <p:ext uri="{BB962C8B-B14F-4D97-AF65-F5344CB8AC3E}">
        <p14:creationId xmlns:p14="http://schemas.microsoft.com/office/powerpoint/2010/main" val="151971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1803"/>
          <p:cNvSpPr/>
          <p:nvPr/>
        </p:nvSpPr>
        <p:spPr>
          <a:xfrm>
            <a:off x="1237415" y="1572088"/>
            <a:ext cx="2814454" cy="28144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ctr">
            <a:noAutofit/>
          </a:bodyPr>
          <a:lstStyle/>
          <a:p>
            <a:pPr algn="ctr"/>
            <a:endParaRPr kern="0">
              <a:solidFill>
                <a:sysClr val="windowText" lastClr="000000"/>
              </a:solidFill>
              <a:cs typeface="+mn-ea"/>
              <a:sym typeface="+mn-lt"/>
            </a:endParaRPr>
          </a:p>
        </p:txBody>
      </p:sp>
      <p:sp>
        <p:nvSpPr>
          <p:cNvPr id="8" name="Shape 1804"/>
          <p:cNvSpPr/>
          <p:nvPr/>
        </p:nvSpPr>
        <p:spPr>
          <a:xfrm>
            <a:off x="1639892" y="2428563"/>
            <a:ext cx="1957977" cy="19579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algn="ctr"/>
            <a:endParaRPr kern="0">
              <a:solidFill>
                <a:sysClr val="window" lastClr="FFFFFF"/>
              </a:solidFill>
              <a:cs typeface="+mn-ea"/>
              <a:sym typeface="+mn-lt"/>
            </a:endParaRPr>
          </a:p>
        </p:txBody>
      </p:sp>
      <p:sp>
        <p:nvSpPr>
          <p:cNvPr id="9" name="Shape 1805"/>
          <p:cNvSpPr/>
          <p:nvPr/>
        </p:nvSpPr>
        <p:spPr>
          <a:xfrm>
            <a:off x="1933763" y="3053927"/>
            <a:ext cx="1332611" cy="1332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p:spPr>
        <p:txBody>
          <a:bodyPr wrap="square" lIns="0" tIns="0" rIns="0" bIns="0" numCol="1" anchor="ctr">
            <a:noAutofit/>
          </a:bodyPr>
          <a:lstStyle/>
          <a:p>
            <a:pPr algn="ctr"/>
            <a:endParaRPr kern="0">
              <a:solidFill>
                <a:sysClr val="window" lastClr="FFFFFF"/>
              </a:solidFill>
              <a:cs typeface="+mn-ea"/>
              <a:sym typeface="+mn-lt"/>
            </a:endParaRPr>
          </a:p>
        </p:txBody>
      </p:sp>
      <p:sp>
        <p:nvSpPr>
          <p:cNvPr id="10" name="Shape 1806"/>
          <p:cNvSpPr/>
          <p:nvPr/>
        </p:nvSpPr>
        <p:spPr>
          <a:xfrm>
            <a:off x="2100360" y="3321209"/>
            <a:ext cx="972927"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a:defRPr>
                <a:solidFill>
                  <a:srgbClr val="000000"/>
                </a:solidFill>
                <a:uFillTx/>
              </a:defRPr>
            </a:pPr>
            <a:r>
              <a:rPr kern="0">
                <a:solidFill>
                  <a:sysClr val="window" lastClr="FFFFFF"/>
                </a:solidFill>
                <a:latin typeface="+mn-lt"/>
                <a:ea typeface="+mn-ea"/>
                <a:cs typeface="+mn-ea"/>
                <a:sym typeface="+mn-lt"/>
              </a:rPr>
              <a:t>15%</a:t>
            </a:r>
          </a:p>
        </p:txBody>
      </p:sp>
      <p:sp>
        <p:nvSpPr>
          <p:cNvPr id="11" name="Shape 1807"/>
          <p:cNvSpPr/>
          <p:nvPr/>
        </p:nvSpPr>
        <p:spPr>
          <a:xfrm>
            <a:off x="2100360" y="2648451"/>
            <a:ext cx="972927"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a:defRPr>
                <a:solidFill>
                  <a:srgbClr val="000000"/>
                </a:solidFill>
                <a:uFillTx/>
              </a:defRPr>
            </a:pPr>
            <a:r>
              <a:rPr kern="0">
                <a:solidFill>
                  <a:sysClr val="window" lastClr="FFFFFF"/>
                </a:solidFill>
                <a:latin typeface="+mn-lt"/>
                <a:ea typeface="+mn-ea"/>
                <a:cs typeface="+mn-ea"/>
                <a:sym typeface="+mn-lt"/>
              </a:rPr>
              <a:t>35%</a:t>
            </a:r>
          </a:p>
        </p:txBody>
      </p:sp>
      <p:sp>
        <p:nvSpPr>
          <p:cNvPr id="12" name="Shape 1808"/>
          <p:cNvSpPr/>
          <p:nvPr/>
        </p:nvSpPr>
        <p:spPr>
          <a:xfrm>
            <a:off x="2100360" y="1943601"/>
            <a:ext cx="972927"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a:defRPr>
                <a:solidFill>
                  <a:srgbClr val="000000"/>
                </a:solidFill>
                <a:uFillTx/>
              </a:defRPr>
            </a:pPr>
            <a:r>
              <a:rPr kern="0">
                <a:solidFill>
                  <a:sysClr val="window" lastClr="FFFFFF"/>
                </a:solidFill>
                <a:latin typeface="+mn-lt"/>
                <a:ea typeface="+mn-ea"/>
                <a:cs typeface="+mn-ea"/>
                <a:sym typeface="+mn-lt"/>
              </a:rPr>
              <a:t>50%</a:t>
            </a:r>
          </a:p>
        </p:txBody>
      </p:sp>
      <p:grpSp>
        <p:nvGrpSpPr>
          <p:cNvPr id="43" name="组合 42"/>
          <p:cNvGrpSpPr/>
          <p:nvPr/>
        </p:nvGrpSpPr>
        <p:grpSpPr>
          <a:xfrm>
            <a:off x="5713603" y="2761797"/>
            <a:ext cx="1283278" cy="1940104"/>
            <a:chOff x="8864742" y="3565405"/>
            <a:chExt cx="1283278" cy="1940104"/>
          </a:xfrm>
          <a:solidFill>
            <a:schemeClr val="accent6"/>
          </a:solidFill>
        </p:grpSpPr>
        <p:sp>
          <p:nvSpPr>
            <p:cNvPr id="44" name="Freeform 6"/>
            <p:cNvSpPr>
              <a:spLocks/>
            </p:cNvSpPr>
            <p:nvPr/>
          </p:nvSpPr>
          <p:spPr bwMode="auto">
            <a:xfrm>
              <a:off x="8864742" y="3649217"/>
              <a:ext cx="1283278" cy="1856292"/>
            </a:xfrm>
            <a:custGeom>
              <a:avLst/>
              <a:gdLst>
                <a:gd name="T0" fmla="*/ 1468 w 1496"/>
                <a:gd name="T1" fmla="*/ 28 h 2164"/>
                <a:gd name="T2" fmla="*/ 1438 w 1496"/>
                <a:gd name="T3" fmla="*/ 8 h 2164"/>
                <a:gd name="T4" fmla="*/ 1402 w 1496"/>
                <a:gd name="T5" fmla="*/ 0 h 2164"/>
                <a:gd name="T6" fmla="*/ 1368 w 1496"/>
                <a:gd name="T7" fmla="*/ 8 h 2164"/>
                <a:gd name="T8" fmla="*/ 1338 w 1496"/>
                <a:gd name="T9" fmla="*/ 28 h 2164"/>
                <a:gd name="T10" fmla="*/ 892 w 1496"/>
                <a:gd name="T11" fmla="*/ 474 h 2164"/>
                <a:gd name="T12" fmla="*/ 834 w 1496"/>
                <a:gd name="T13" fmla="*/ 446 h 2164"/>
                <a:gd name="T14" fmla="*/ 802 w 1496"/>
                <a:gd name="T15" fmla="*/ 438 h 2164"/>
                <a:gd name="T16" fmla="*/ 768 w 1496"/>
                <a:gd name="T17" fmla="*/ 436 h 2164"/>
                <a:gd name="T18" fmla="*/ 748 w 1496"/>
                <a:gd name="T19" fmla="*/ 438 h 2164"/>
                <a:gd name="T20" fmla="*/ 708 w 1496"/>
                <a:gd name="T21" fmla="*/ 444 h 2164"/>
                <a:gd name="T22" fmla="*/ 672 w 1496"/>
                <a:gd name="T23" fmla="*/ 458 h 2164"/>
                <a:gd name="T24" fmla="*/ 638 w 1496"/>
                <a:gd name="T25" fmla="*/ 478 h 2164"/>
                <a:gd name="T26" fmla="*/ 160 w 1496"/>
                <a:gd name="T27" fmla="*/ 28 h 2164"/>
                <a:gd name="T28" fmla="*/ 144 w 1496"/>
                <a:gd name="T29" fmla="*/ 16 h 2164"/>
                <a:gd name="T30" fmla="*/ 112 w 1496"/>
                <a:gd name="T31" fmla="*/ 2 h 2164"/>
                <a:gd name="T32" fmla="*/ 76 w 1496"/>
                <a:gd name="T33" fmla="*/ 2 h 2164"/>
                <a:gd name="T34" fmla="*/ 42 w 1496"/>
                <a:gd name="T35" fmla="*/ 16 h 2164"/>
                <a:gd name="T36" fmla="*/ 28 w 1496"/>
                <a:gd name="T37" fmla="*/ 28 h 2164"/>
                <a:gd name="T38" fmla="*/ 8 w 1496"/>
                <a:gd name="T39" fmla="*/ 58 h 2164"/>
                <a:gd name="T40" fmla="*/ 0 w 1496"/>
                <a:gd name="T41" fmla="*/ 94 h 2164"/>
                <a:gd name="T42" fmla="*/ 8 w 1496"/>
                <a:gd name="T43" fmla="*/ 128 h 2164"/>
                <a:gd name="T44" fmla="*/ 28 w 1496"/>
                <a:gd name="T45" fmla="*/ 160 h 2164"/>
                <a:gd name="T46" fmla="*/ 516 w 1496"/>
                <a:gd name="T47" fmla="*/ 648 h 2164"/>
                <a:gd name="T48" fmla="*/ 544 w 1496"/>
                <a:gd name="T49" fmla="*/ 666 h 2164"/>
                <a:gd name="T50" fmla="*/ 544 w 1496"/>
                <a:gd name="T51" fmla="*/ 1194 h 2164"/>
                <a:gd name="T52" fmla="*/ 546 w 1496"/>
                <a:gd name="T53" fmla="*/ 1226 h 2164"/>
                <a:gd name="T54" fmla="*/ 544 w 1496"/>
                <a:gd name="T55" fmla="*/ 1238 h 2164"/>
                <a:gd name="T56" fmla="*/ 544 w 1496"/>
                <a:gd name="T57" fmla="*/ 2070 h 2164"/>
                <a:gd name="T58" fmla="*/ 546 w 1496"/>
                <a:gd name="T59" fmla="*/ 2090 h 2164"/>
                <a:gd name="T60" fmla="*/ 560 w 1496"/>
                <a:gd name="T61" fmla="*/ 2122 h 2164"/>
                <a:gd name="T62" fmla="*/ 584 w 1496"/>
                <a:gd name="T63" fmla="*/ 2148 h 2164"/>
                <a:gd name="T64" fmla="*/ 618 w 1496"/>
                <a:gd name="T65" fmla="*/ 2162 h 2164"/>
                <a:gd name="T66" fmla="*/ 636 w 1496"/>
                <a:gd name="T67" fmla="*/ 2164 h 2164"/>
                <a:gd name="T68" fmla="*/ 672 w 1496"/>
                <a:gd name="T69" fmla="*/ 2156 h 2164"/>
                <a:gd name="T70" fmla="*/ 702 w 1496"/>
                <a:gd name="T71" fmla="*/ 2136 h 2164"/>
                <a:gd name="T72" fmla="*/ 722 w 1496"/>
                <a:gd name="T73" fmla="*/ 2108 h 2164"/>
                <a:gd name="T74" fmla="*/ 730 w 1496"/>
                <a:gd name="T75" fmla="*/ 2070 h 2164"/>
                <a:gd name="T76" fmla="*/ 730 w 1496"/>
                <a:gd name="T77" fmla="*/ 1414 h 2164"/>
                <a:gd name="T78" fmla="*/ 768 w 1496"/>
                <a:gd name="T79" fmla="*/ 1418 h 2164"/>
                <a:gd name="T80" fmla="*/ 790 w 1496"/>
                <a:gd name="T81" fmla="*/ 1418 h 2164"/>
                <a:gd name="T82" fmla="*/ 808 w 1496"/>
                <a:gd name="T83" fmla="*/ 2070 h 2164"/>
                <a:gd name="T84" fmla="*/ 810 w 1496"/>
                <a:gd name="T85" fmla="*/ 2090 h 2164"/>
                <a:gd name="T86" fmla="*/ 824 w 1496"/>
                <a:gd name="T87" fmla="*/ 2122 h 2164"/>
                <a:gd name="T88" fmla="*/ 850 w 1496"/>
                <a:gd name="T89" fmla="*/ 2148 h 2164"/>
                <a:gd name="T90" fmla="*/ 884 w 1496"/>
                <a:gd name="T91" fmla="*/ 2162 h 2164"/>
                <a:gd name="T92" fmla="*/ 902 w 1496"/>
                <a:gd name="T93" fmla="*/ 2164 h 2164"/>
                <a:gd name="T94" fmla="*/ 938 w 1496"/>
                <a:gd name="T95" fmla="*/ 2156 h 2164"/>
                <a:gd name="T96" fmla="*/ 968 w 1496"/>
                <a:gd name="T97" fmla="*/ 2136 h 2164"/>
                <a:gd name="T98" fmla="*/ 988 w 1496"/>
                <a:gd name="T99" fmla="*/ 2108 h 2164"/>
                <a:gd name="T100" fmla="*/ 994 w 1496"/>
                <a:gd name="T101" fmla="*/ 2070 h 2164"/>
                <a:gd name="T102" fmla="*/ 994 w 1496"/>
                <a:gd name="T103" fmla="*/ 1248 h 2164"/>
                <a:gd name="T104" fmla="*/ 992 w 1496"/>
                <a:gd name="T105" fmla="*/ 1226 h 2164"/>
                <a:gd name="T106" fmla="*/ 994 w 1496"/>
                <a:gd name="T107" fmla="*/ 1210 h 2164"/>
                <a:gd name="T108" fmla="*/ 994 w 1496"/>
                <a:gd name="T109" fmla="*/ 662 h 2164"/>
                <a:gd name="T110" fmla="*/ 992 w 1496"/>
                <a:gd name="T111" fmla="*/ 636 h 2164"/>
                <a:gd name="T112" fmla="*/ 1468 w 1496"/>
                <a:gd name="T113" fmla="*/ 160 h 2164"/>
                <a:gd name="T114" fmla="*/ 1490 w 1496"/>
                <a:gd name="T115" fmla="*/ 128 h 2164"/>
                <a:gd name="T116" fmla="*/ 1496 w 1496"/>
                <a:gd name="T117" fmla="*/ 94 h 2164"/>
                <a:gd name="T118" fmla="*/ 1490 w 1496"/>
                <a:gd name="T119" fmla="*/ 58 h 2164"/>
                <a:gd name="T120" fmla="*/ 1468 w 1496"/>
                <a:gd name="T121" fmla="*/ 28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6" h="2164">
                  <a:moveTo>
                    <a:pt x="1468" y="28"/>
                  </a:moveTo>
                  <a:lnTo>
                    <a:pt x="1468" y="28"/>
                  </a:lnTo>
                  <a:lnTo>
                    <a:pt x="1454" y="16"/>
                  </a:lnTo>
                  <a:lnTo>
                    <a:pt x="1438" y="8"/>
                  </a:lnTo>
                  <a:lnTo>
                    <a:pt x="1420" y="2"/>
                  </a:lnTo>
                  <a:lnTo>
                    <a:pt x="1402" y="0"/>
                  </a:lnTo>
                  <a:lnTo>
                    <a:pt x="1386" y="2"/>
                  </a:lnTo>
                  <a:lnTo>
                    <a:pt x="1368" y="8"/>
                  </a:lnTo>
                  <a:lnTo>
                    <a:pt x="1352" y="16"/>
                  </a:lnTo>
                  <a:lnTo>
                    <a:pt x="1338" y="28"/>
                  </a:lnTo>
                  <a:lnTo>
                    <a:pt x="892" y="474"/>
                  </a:lnTo>
                  <a:lnTo>
                    <a:pt x="892" y="474"/>
                  </a:lnTo>
                  <a:lnTo>
                    <a:pt x="864" y="458"/>
                  </a:lnTo>
                  <a:lnTo>
                    <a:pt x="834" y="446"/>
                  </a:lnTo>
                  <a:lnTo>
                    <a:pt x="818" y="442"/>
                  </a:lnTo>
                  <a:lnTo>
                    <a:pt x="802" y="438"/>
                  </a:lnTo>
                  <a:lnTo>
                    <a:pt x="786" y="438"/>
                  </a:lnTo>
                  <a:lnTo>
                    <a:pt x="768" y="436"/>
                  </a:lnTo>
                  <a:lnTo>
                    <a:pt x="768" y="436"/>
                  </a:lnTo>
                  <a:lnTo>
                    <a:pt x="748" y="438"/>
                  </a:lnTo>
                  <a:lnTo>
                    <a:pt x="728" y="440"/>
                  </a:lnTo>
                  <a:lnTo>
                    <a:pt x="708" y="444"/>
                  </a:lnTo>
                  <a:lnTo>
                    <a:pt x="690" y="450"/>
                  </a:lnTo>
                  <a:lnTo>
                    <a:pt x="672" y="458"/>
                  </a:lnTo>
                  <a:lnTo>
                    <a:pt x="654" y="468"/>
                  </a:lnTo>
                  <a:lnTo>
                    <a:pt x="638" y="478"/>
                  </a:lnTo>
                  <a:lnTo>
                    <a:pt x="622" y="490"/>
                  </a:lnTo>
                  <a:lnTo>
                    <a:pt x="160" y="28"/>
                  </a:lnTo>
                  <a:lnTo>
                    <a:pt x="160" y="28"/>
                  </a:lnTo>
                  <a:lnTo>
                    <a:pt x="144" y="16"/>
                  </a:lnTo>
                  <a:lnTo>
                    <a:pt x="128" y="8"/>
                  </a:lnTo>
                  <a:lnTo>
                    <a:pt x="112" y="2"/>
                  </a:lnTo>
                  <a:lnTo>
                    <a:pt x="94" y="0"/>
                  </a:lnTo>
                  <a:lnTo>
                    <a:pt x="76" y="2"/>
                  </a:lnTo>
                  <a:lnTo>
                    <a:pt x="58" y="8"/>
                  </a:lnTo>
                  <a:lnTo>
                    <a:pt x="42" y="16"/>
                  </a:lnTo>
                  <a:lnTo>
                    <a:pt x="28" y="28"/>
                  </a:lnTo>
                  <a:lnTo>
                    <a:pt x="28" y="28"/>
                  </a:lnTo>
                  <a:lnTo>
                    <a:pt x="16" y="42"/>
                  </a:lnTo>
                  <a:lnTo>
                    <a:pt x="8" y="58"/>
                  </a:lnTo>
                  <a:lnTo>
                    <a:pt x="2" y="76"/>
                  </a:lnTo>
                  <a:lnTo>
                    <a:pt x="0" y="94"/>
                  </a:lnTo>
                  <a:lnTo>
                    <a:pt x="2" y="112"/>
                  </a:lnTo>
                  <a:lnTo>
                    <a:pt x="8" y="128"/>
                  </a:lnTo>
                  <a:lnTo>
                    <a:pt x="16" y="144"/>
                  </a:lnTo>
                  <a:lnTo>
                    <a:pt x="28" y="160"/>
                  </a:lnTo>
                  <a:lnTo>
                    <a:pt x="516" y="648"/>
                  </a:lnTo>
                  <a:lnTo>
                    <a:pt x="516" y="648"/>
                  </a:lnTo>
                  <a:lnTo>
                    <a:pt x="528" y="658"/>
                  </a:lnTo>
                  <a:lnTo>
                    <a:pt x="544" y="666"/>
                  </a:lnTo>
                  <a:lnTo>
                    <a:pt x="544" y="1194"/>
                  </a:lnTo>
                  <a:lnTo>
                    <a:pt x="544" y="1194"/>
                  </a:lnTo>
                  <a:lnTo>
                    <a:pt x="544" y="1210"/>
                  </a:lnTo>
                  <a:lnTo>
                    <a:pt x="546" y="1226"/>
                  </a:lnTo>
                  <a:lnTo>
                    <a:pt x="546" y="1226"/>
                  </a:lnTo>
                  <a:lnTo>
                    <a:pt x="544" y="1238"/>
                  </a:lnTo>
                  <a:lnTo>
                    <a:pt x="544" y="1248"/>
                  </a:lnTo>
                  <a:lnTo>
                    <a:pt x="544" y="2070"/>
                  </a:lnTo>
                  <a:lnTo>
                    <a:pt x="544" y="2070"/>
                  </a:lnTo>
                  <a:lnTo>
                    <a:pt x="546" y="2090"/>
                  </a:lnTo>
                  <a:lnTo>
                    <a:pt x="550" y="2108"/>
                  </a:lnTo>
                  <a:lnTo>
                    <a:pt x="560" y="2122"/>
                  </a:lnTo>
                  <a:lnTo>
                    <a:pt x="570" y="2136"/>
                  </a:lnTo>
                  <a:lnTo>
                    <a:pt x="584" y="2148"/>
                  </a:lnTo>
                  <a:lnTo>
                    <a:pt x="600" y="2156"/>
                  </a:lnTo>
                  <a:lnTo>
                    <a:pt x="618" y="2162"/>
                  </a:lnTo>
                  <a:lnTo>
                    <a:pt x="636" y="2164"/>
                  </a:lnTo>
                  <a:lnTo>
                    <a:pt x="636" y="2164"/>
                  </a:lnTo>
                  <a:lnTo>
                    <a:pt x="654" y="2162"/>
                  </a:lnTo>
                  <a:lnTo>
                    <a:pt x="672" y="2156"/>
                  </a:lnTo>
                  <a:lnTo>
                    <a:pt x="688" y="2148"/>
                  </a:lnTo>
                  <a:lnTo>
                    <a:pt x="702" y="2136"/>
                  </a:lnTo>
                  <a:lnTo>
                    <a:pt x="714" y="2122"/>
                  </a:lnTo>
                  <a:lnTo>
                    <a:pt x="722" y="2108"/>
                  </a:lnTo>
                  <a:lnTo>
                    <a:pt x="728" y="2090"/>
                  </a:lnTo>
                  <a:lnTo>
                    <a:pt x="730" y="2070"/>
                  </a:lnTo>
                  <a:lnTo>
                    <a:pt x="730" y="1414"/>
                  </a:lnTo>
                  <a:lnTo>
                    <a:pt x="730" y="1414"/>
                  </a:lnTo>
                  <a:lnTo>
                    <a:pt x="748" y="1418"/>
                  </a:lnTo>
                  <a:lnTo>
                    <a:pt x="768" y="1418"/>
                  </a:lnTo>
                  <a:lnTo>
                    <a:pt x="768" y="1418"/>
                  </a:lnTo>
                  <a:lnTo>
                    <a:pt x="790" y="1418"/>
                  </a:lnTo>
                  <a:lnTo>
                    <a:pt x="808" y="1414"/>
                  </a:lnTo>
                  <a:lnTo>
                    <a:pt x="808" y="2070"/>
                  </a:lnTo>
                  <a:lnTo>
                    <a:pt x="808" y="2070"/>
                  </a:lnTo>
                  <a:lnTo>
                    <a:pt x="810" y="2090"/>
                  </a:lnTo>
                  <a:lnTo>
                    <a:pt x="816" y="2108"/>
                  </a:lnTo>
                  <a:lnTo>
                    <a:pt x="824" y="2122"/>
                  </a:lnTo>
                  <a:lnTo>
                    <a:pt x="836" y="2136"/>
                  </a:lnTo>
                  <a:lnTo>
                    <a:pt x="850" y="2148"/>
                  </a:lnTo>
                  <a:lnTo>
                    <a:pt x="866" y="2156"/>
                  </a:lnTo>
                  <a:lnTo>
                    <a:pt x="884" y="2162"/>
                  </a:lnTo>
                  <a:lnTo>
                    <a:pt x="902" y="2164"/>
                  </a:lnTo>
                  <a:lnTo>
                    <a:pt x="902" y="2164"/>
                  </a:lnTo>
                  <a:lnTo>
                    <a:pt x="920" y="2162"/>
                  </a:lnTo>
                  <a:lnTo>
                    <a:pt x="938" y="2156"/>
                  </a:lnTo>
                  <a:lnTo>
                    <a:pt x="954" y="2148"/>
                  </a:lnTo>
                  <a:lnTo>
                    <a:pt x="968" y="2136"/>
                  </a:lnTo>
                  <a:lnTo>
                    <a:pt x="978" y="2122"/>
                  </a:lnTo>
                  <a:lnTo>
                    <a:pt x="988" y="2108"/>
                  </a:lnTo>
                  <a:lnTo>
                    <a:pt x="992" y="2090"/>
                  </a:lnTo>
                  <a:lnTo>
                    <a:pt x="994" y="2070"/>
                  </a:lnTo>
                  <a:lnTo>
                    <a:pt x="994" y="1248"/>
                  </a:lnTo>
                  <a:lnTo>
                    <a:pt x="994" y="1248"/>
                  </a:lnTo>
                  <a:lnTo>
                    <a:pt x="994" y="1238"/>
                  </a:lnTo>
                  <a:lnTo>
                    <a:pt x="992" y="1226"/>
                  </a:lnTo>
                  <a:lnTo>
                    <a:pt x="992" y="1226"/>
                  </a:lnTo>
                  <a:lnTo>
                    <a:pt x="994" y="1210"/>
                  </a:lnTo>
                  <a:lnTo>
                    <a:pt x="994" y="1194"/>
                  </a:lnTo>
                  <a:lnTo>
                    <a:pt x="994" y="662"/>
                  </a:lnTo>
                  <a:lnTo>
                    <a:pt x="994" y="662"/>
                  </a:lnTo>
                  <a:lnTo>
                    <a:pt x="992" y="636"/>
                  </a:lnTo>
                  <a:lnTo>
                    <a:pt x="1468" y="160"/>
                  </a:lnTo>
                  <a:lnTo>
                    <a:pt x="1468" y="160"/>
                  </a:lnTo>
                  <a:lnTo>
                    <a:pt x="1480" y="144"/>
                  </a:lnTo>
                  <a:lnTo>
                    <a:pt x="1490" y="128"/>
                  </a:lnTo>
                  <a:lnTo>
                    <a:pt x="1494" y="112"/>
                  </a:lnTo>
                  <a:lnTo>
                    <a:pt x="1496" y="94"/>
                  </a:lnTo>
                  <a:lnTo>
                    <a:pt x="1494" y="76"/>
                  </a:lnTo>
                  <a:lnTo>
                    <a:pt x="1490" y="58"/>
                  </a:lnTo>
                  <a:lnTo>
                    <a:pt x="1480" y="42"/>
                  </a:lnTo>
                  <a:lnTo>
                    <a:pt x="1468" y="28"/>
                  </a:lnTo>
                  <a:lnTo>
                    <a:pt x="146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5" name="Freeform 5"/>
            <p:cNvSpPr>
              <a:spLocks/>
            </p:cNvSpPr>
            <p:nvPr/>
          </p:nvSpPr>
          <p:spPr bwMode="auto">
            <a:xfrm>
              <a:off x="9318521" y="3565405"/>
              <a:ext cx="375719" cy="377435"/>
            </a:xfrm>
            <a:custGeom>
              <a:avLst/>
              <a:gdLst>
                <a:gd name="T0" fmla="*/ 218 w 438"/>
                <a:gd name="T1" fmla="*/ 0 h 440"/>
                <a:gd name="T2" fmla="*/ 262 w 438"/>
                <a:gd name="T3" fmla="*/ 6 h 440"/>
                <a:gd name="T4" fmla="*/ 304 w 438"/>
                <a:gd name="T5" fmla="*/ 18 h 440"/>
                <a:gd name="T6" fmla="*/ 342 w 438"/>
                <a:gd name="T7" fmla="*/ 38 h 440"/>
                <a:gd name="T8" fmla="*/ 374 w 438"/>
                <a:gd name="T9" fmla="*/ 64 h 440"/>
                <a:gd name="T10" fmla="*/ 400 w 438"/>
                <a:gd name="T11" fmla="*/ 98 h 440"/>
                <a:gd name="T12" fmla="*/ 420 w 438"/>
                <a:gd name="T13" fmla="*/ 134 h 440"/>
                <a:gd name="T14" fmla="*/ 434 w 438"/>
                <a:gd name="T15" fmla="*/ 176 h 440"/>
                <a:gd name="T16" fmla="*/ 438 w 438"/>
                <a:gd name="T17" fmla="*/ 220 h 440"/>
                <a:gd name="T18" fmla="*/ 438 w 438"/>
                <a:gd name="T19" fmla="*/ 242 h 440"/>
                <a:gd name="T20" fmla="*/ 428 w 438"/>
                <a:gd name="T21" fmla="*/ 286 h 440"/>
                <a:gd name="T22" fmla="*/ 412 w 438"/>
                <a:gd name="T23" fmla="*/ 324 h 440"/>
                <a:gd name="T24" fmla="*/ 388 w 438"/>
                <a:gd name="T25" fmla="*/ 360 h 440"/>
                <a:gd name="T26" fmla="*/ 358 w 438"/>
                <a:gd name="T27" fmla="*/ 390 h 440"/>
                <a:gd name="T28" fmla="*/ 324 w 438"/>
                <a:gd name="T29" fmla="*/ 414 h 440"/>
                <a:gd name="T30" fmla="*/ 284 w 438"/>
                <a:gd name="T31" fmla="*/ 430 h 440"/>
                <a:gd name="T32" fmla="*/ 242 w 438"/>
                <a:gd name="T33" fmla="*/ 438 h 440"/>
                <a:gd name="T34" fmla="*/ 218 w 438"/>
                <a:gd name="T35" fmla="*/ 440 h 440"/>
                <a:gd name="T36" fmla="*/ 174 w 438"/>
                <a:gd name="T37" fmla="*/ 436 h 440"/>
                <a:gd name="T38" fmla="*/ 134 w 438"/>
                <a:gd name="T39" fmla="*/ 422 h 440"/>
                <a:gd name="T40" fmla="*/ 96 w 438"/>
                <a:gd name="T41" fmla="*/ 402 h 440"/>
                <a:gd name="T42" fmla="*/ 64 w 438"/>
                <a:gd name="T43" fmla="*/ 376 h 440"/>
                <a:gd name="T44" fmla="*/ 36 w 438"/>
                <a:gd name="T45" fmla="*/ 342 h 440"/>
                <a:gd name="T46" fmla="*/ 16 w 438"/>
                <a:gd name="T47" fmla="*/ 306 h 440"/>
                <a:gd name="T48" fmla="*/ 4 w 438"/>
                <a:gd name="T49" fmla="*/ 264 h 440"/>
                <a:gd name="T50" fmla="*/ 0 w 438"/>
                <a:gd name="T51" fmla="*/ 220 h 440"/>
                <a:gd name="T52" fmla="*/ 0 w 438"/>
                <a:gd name="T53" fmla="*/ 198 h 440"/>
                <a:gd name="T54" fmla="*/ 10 w 438"/>
                <a:gd name="T55" fmla="*/ 154 h 440"/>
                <a:gd name="T56" fmla="*/ 26 w 438"/>
                <a:gd name="T57" fmla="*/ 116 h 440"/>
                <a:gd name="T58" fmla="*/ 50 w 438"/>
                <a:gd name="T59" fmla="*/ 80 h 440"/>
                <a:gd name="T60" fmla="*/ 80 w 438"/>
                <a:gd name="T61" fmla="*/ 50 h 440"/>
                <a:gd name="T62" fmla="*/ 114 w 438"/>
                <a:gd name="T63" fmla="*/ 28 h 440"/>
                <a:gd name="T64" fmla="*/ 154 w 438"/>
                <a:gd name="T65" fmla="*/ 10 h 440"/>
                <a:gd name="T66" fmla="*/ 196 w 438"/>
                <a:gd name="T67" fmla="*/ 2 h 440"/>
                <a:gd name="T68" fmla="*/ 218 w 438"/>
                <a:gd name="T69"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8" h="440">
                  <a:moveTo>
                    <a:pt x="218" y="0"/>
                  </a:moveTo>
                  <a:lnTo>
                    <a:pt x="218" y="0"/>
                  </a:lnTo>
                  <a:lnTo>
                    <a:pt x="242" y="2"/>
                  </a:lnTo>
                  <a:lnTo>
                    <a:pt x="262" y="6"/>
                  </a:lnTo>
                  <a:lnTo>
                    <a:pt x="284" y="10"/>
                  </a:lnTo>
                  <a:lnTo>
                    <a:pt x="304" y="18"/>
                  </a:lnTo>
                  <a:lnTo>
                    <a:pt x="324" y="28"/>
                  </a:lnTo>
                  <a:lnTo>
                    <a:pt x="342" y="38"/>
                  </a:lnTo>
                  <a:lnTo>
                    <a:pt x="358" y="50"/>
                  </a:lnTo>
                  <a:lnTo>
                    <a:pt x="374" y="64"/>
                  </a:lnTo>
                  <a:lnTo>
                    <a:pt x="388" y="80"/>
                  </a:lnTo>
                  <a:lnTo>
                    <a:pt x="400" y="98"/>
                  </a:lnTo>
                  <a:lnTo>
                    <a:pt x="412" y="116"/>
                  </a:lnTo>
                  <a:lnTo>
                    <a:pt x="420" y="134"/>
                  </a:lnTo>
                  <a:lnTo>
                    <a:pt x="428" y="154"/>
                  </a:lnTo>
                  <a:lnTo>
                    <a:pt x="434" y="176"/>
                  </a:lnTo>
                  <a:lnTo>
                    <a:pt x="438" y="198"/>
                  </a:lnTo>
                  <a:lnTo>
                    <a:pt x="438" y="220"/>
                  </a:lnTo>
                  <a:lnTo>
                    <a:pt x="438" y="220"/>
                  </a:lnTo>
                  <a:lnTo>
                    <a:pt x="438" y="242"/>
                  </a:lnTo>
                  <a:lnTo>
                    <a:pt x="434" y="264"/>
                  </a:lnTo>
                  <a:lnTo>
                    <a:pt x="428" y="286"/>
                  </a:lnTo>
                  <a:lnTo>
                    <a:pt x="420" y="306"/>
                  </a:lnTo>
                  <a:lnTo>
                    <a:pt x="412" y="324"/>
                  </a:lnTo>
                  <a:lnTo>
                    <a:pt x="400" y="342"/>
                  </a:lnTo>
                  <a:lnTo>
                    <a:pt x="388" y="360"/>
                  </a:lnTo>
                  <a:lnTo>
                    <a:pt x="374" y="376"/>
                  </a:lnTo>
                  <a:lnTo>
                    <a:pt x="358" y="390"/>
                  </a:lnTo>
                  <a:lnTo>
                    <a:pt x="342" y="402"/>
                  </a:lnTo>
                  <a:lnTo>
                    <a:pt x="324" y="414"/>
                  </a:lnTo>
                  <a:lnTo>
                    <a:pt x="304" y="422"/>
                  </a:lnTo>
                  <a:lnTo>
                    <a:pt x="284" y="430"/>
                  </a:lnTo>
                  <a:lnTo>
                    <a:pt x="262" y="436"/>
                  </a:lnTo>
                  <a:lnTo>
                    <a:pt x="242" y="438"/>
                  </a:lnTo>
                  <a:lnTo>
                    <a:pt x="218" y="440"/>
                  </a:lnTo>
                  <a:lnTo>
                    <a:pt x="218" y="440"/>
                  </a:lnTo>
                  <a:lnTo>
                    <a:pt x="196" y="438"/>
                  </a:lnTo>
                  <a:lnTo>
                    <a:pt x="174" y="436"/>
                  </a:lnTo>
                  <a:lnTo>
                    <a:pt x="154" y="430"/>
                  </a:lnTo>
                  <a:lnTo>
                    <a:pt x="134" y="422"/>
                  </a:lnTo>
                  <a:lnTo>
                    <a:pt x="114" y="414"/>
                  </a:lnTo>
                  <a:lnTo>
                    <a:pt x="96" y="402"/>
                  </a:lnTo>
                  <a:lnTo>
                    <a:pt x="80" y="390"/>
                  </a:lnTo>
                  <a:lnTo>
                    <a:pt x="64" y="376"/>
                  </a:lnTo>
                  <a:lnTo>
                    <a:pt x="50" y="360"/>
                  </a:lnTo>
                  <a:lnTo>
                    <a:pt x="36" y="342"/>
                  </a:lnTo>
                  <a:lnTo>
                    <a:pt x="26" y="324"/>
                  </a:lnTo>
                  <a:lnTo>
                    <a:pt x="16" y="306"/>
                  </a:lnTo>
                  <a:lnTo>
                    <a:pt x="10" y="286"/>
                  </a:lnTo>
                  <a:lnTo>
                    <a:pt x="4" y="264"/>
                  </a:lnTo>
                  <a:lnTo>
                    <a:pt x="0" y="242"/>
                  </a:lnTo>
                  <a:lnTo>
                    <a:pt x="0" y="220"/>
                  </a:lnTo>
                  <a:lnTo>
                    <a:pt x="0" y="220"/>
                  </a:lnTo>
                  <a:lnTo>
                    <a:pt x="0" y="198"/>
                  </a:lnTo>
                  <a:lnTo>
                    <a:pt x="4" y="176"/>
                  </a:lnTo>
                  <a:lnTo>
                    <a:pt x="10" y="154"/>
                  </a:lnTo>
                  <a:lnTo>
                    <a:pt x="16" y="134"/>
                  </a:lnTo>
                  <a:lnTo>
                    <a:pt x="26" y="116"/>
                  </a:lnTo>
                  <a:lnTo>
                    <a:pt x="36" y="98"/>
                  </a:lnTo>
                  <a:lnTo>
                    <a:pt x="50" y="80"/>
                  </a:lnTo>
                  <a:lnTo>
                    <a:pt x="64" y="64"/>
                  </a:lnTo>
                  <a:lnTo>
                    <a:pt x="80" y="50"/>
                  </a:lnTo>
                  <a:lnTo>
                    <a:pt x="96" y="38"/>
                  </a:lnTo>
                  <a:lnTo>
                    <a:pt x="114" y="28"/>
                  </a:lnTo>
                  <a:lnTo>
                    <a:pt x="134" y="18"/>
                  </a:lnTo>
                  <a:lnTo>
                    <a:pt x="154" y="10"/>
                  </a:lnTo>
                  <a:lnTo>
                    <a:pt x="174" y="6"/>
                  </a:lnTo>
                  <a:lnTo>
                    <a:pt x="196" y="2"/>
                  </a:lnTo>
                  <a:lnTo>
                    <a:pt x="218" y="0"/>
                  </a:lnTo>
                  <a:lnTo>
                    <a:pt x="2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
        <p:nvSpPr>
          <p:cNvPr id="46" name="矩形 45"/>
          <p:cNvSpPr/>
          <p:nvPr/>
        </p:nvSpPr>
        <p:spPr>
          <a:xfrm>
            <a:off x="5083868" y="1244267"/>
            <a:ext cx="2542745" cy="9942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等腰三角形 46"/>
          <p:cNvSpPr/>
          <p:nvPr/>
        </p:nvSpPr>
        <p:spPr>
          <a:xfrm flipV="1">
            <a:off x="6131402" y="2108761"/>
            <a:ext cx="447675" cy="244055"/>
          </a:xfrm>
          <a:prstGeom prst="triangle">
            <a:avLst>
              <a:gd name="adj" fmla="val 265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文本框 27"/>
          <p:cNvSpPr txBox="1"/>
          <p:nvPr/>
        </p:nvSpPr>
        <p:spPr>
          <a:xfrm>
            <a:off x="5122459" y="1275606"/>
            <a:ext cx="2465562" cy="954107"/>
          </a:xfrm>
          <a:prstGeom prst="rect">
            <a:avLst/>
          </a:prstGeom>
          <a:noFill/>
        </p:spPr>
        <p:txBody>
          <a:bodyPr wrap="square" rtlCol="0">
            <a:spAutoFit/>
          </a:bodyPr>
          <a:lstStyle>
            <a:defPPr>
              <a:defRPr lang="zh-CN"/>
            </a:defPPr>
            <a:lvl1pPr>
              <a:defRPr>
                <a:solidFill>
                  <a:schemeClr val="bg1">
                    <a:lumMod val="50000"/>
                  </a:schemeClr>
                </a:solidFill>
              </a:defRPr>
            </a:lvl1pPr>
          </a:lstStyle>
          <a:p>
            <a:pPr algn="ctr"/>
            <a:r>
              <a:rPr lang="zh-CN" altLang="en-US" sz="1400" dirty="0">
                <a:solidFill>
                  <a:prstClr val="white"/>
                </a:solidFill>
                <a:cs typeface="+mn-ea"/>
                <a:sym typeface="+mn-lt"/>
              </a:rPr>
              <a:t>单击此处添加文本单击此处添加文本单击此处添加文本单击此处添加文本单击此处添加文本单击此处添加文本</a:t>
            </a:r>
            <a:endParaRPr lang="en-US" altLang="zh-CN" sz="1400" dirty="0">
              <a:solidFill>
                <a:prstClr val="white"/>
              </a:solidFill>
              <a:cs typeface="+mn-ea"/>
              <a:sym typeface="+mn-lt"/>
            </a:endParaRPr>
          </a:p>
        </p:txBody>
      </p:sp>
    </p:spTree>
    <p:extLst>
      <p:ext uri="{BB962C8B-B14F-4D97-AF65-F5344CB8AC3E}">
        <p14:creationId xmlns:p14="http://schemas.microsoft.com/office/powerpoint/2010/main" val="206099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8458"/>
          <p:cNvSpPr/>
          <p:nvPr/>
        </p:nvSpPr>
        <p:spPr>
          <a:xfrm>
            <a:off x="400048" y="1318286"/>
            <a:ext cx="1748118" cy="3126829"/>
          </a:xfrm>
          <a:prstGeom prst="rect">
            <a:avLst/>
          </a:prstGeom>
          <a:solidFill>
            <a:schemeClr val="bg1"/>
          </a:solidFill>
          <a:ln w="3175" cap="flat">
            <a:solidFill>
              <a:schemeClr val="bg1">
                <a:lumMod val="75000"/>
              </a:schemeClr>
            </a:solidFill>
            <a:prstDash val="solid"/>
            <a:round/>
          </a:ln>
          <a:effectLst/>
        </p:spPr>
        <p:txBody>
          <a:bodyPr wrap="square" lIns="0" tIns="0" rIns="0" bIns="0" numCol="1" anchor="ctr">
            <a:noAutofit/>
          </a:bodyPr>
          <a:lstStyle/>
          <a:p>
            <a:pPr lvl="0" algn="ctr"/>
            <a:endParaRPr>
              <a:cs typeface="+mn-ea"/>
              <a:sym typeface="+mn-lt"/>
            </a:endParaRPr>
          </a:p>
        </p:txBody>
      </p:sp>
      <p:sp>
        <p:nvSpPr>
          <p:cNvPr id="8" name="Shape 8459"/>
          <p:cNvSpPr/>
          <p:nvPr/>
        </p:nvSpPr>
        <p:spPr>
          <a:xfrm>
            <a:off x="457199" y="1660523"/>
            <a:ext cx="1270002"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2000">
                <a:solidFill>
                  <a:srgbClr val="CD4E37"/>
                </a:solidFill>
                <a:uFill>
                  <a:solidFill>
                    <a:srgbClr val="CD4E37"/>
                  </a:solidFill>
                </a:uFill>
                <a:latin typeface="+mn-lt"/>
                <a:ea typeface="+mn-ea"/>
                <a:cs typeface="+mn-cs"/>
                <a:sym typeface="Bebas Neue"/>
              </a:defRPr>
            </a:lvl1pPr>
          </a:lstStyle>
          <a:p>
            <a:pPr lvl="0">
              <a:defRPr sz="1800">
                <a:solidFill>
                  <a:srgbClr val="000000"/>
                </a:solidFill>
                <a:uFillTx/>
              </a:defRPr>
            </a:pPr>
            <a:r>
              <a:rPr lang="zh-CN" altLang="en-US" dirty="0">
                <a:solidFill>
                  <a:schemeClr val="accent1"/>
                </a:solidFill>
                <a:cs typeface="+mn-ea"/>
                <a:sym typeface="+mn-lt"/>
              </a:rPr>
              <a:t>添加标题</a:t>
            </a:r>
            <a:endParaRPr sz="2000" dirty="0">
              <a:solidFill>
                <a:schemeClr val="accent1"/>
              </a:solidFill>
              <a:uFill>
                <a:solidFill>
                  <a:srgbClr val="CD4E37"/>
                </a:solidFill>
              </a:uFill>
              <a:cs typeface="+mn-ea"/>
              <a:sym typeface="+mn-lt"/>
            </a:endParaRPr>
          </a:p>
        </p:txBody>
      </p:sp>
      <p:sp>
        <p:nvSpPr>
          <p:cNvPr id="9" name="Shape 8460"/>
          <p:cNvSpPr/>
          <p:nvPr/>
        </p:nvSpPr>
        <p:spPr>
          <a:xfrm>
            <a:off x="544982" y="2353184"/>
            <a:ext cx="1506070" cy="12064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10" name="Shape 8461"/>
          <p:cNvSpPr/>
          <p:nvPr/>
        </p:nvSpPr>
        <p:spPr>
          <a:xfrm rot="5400000">
            <a:off x="1502648" y="1406828"/>
            <a:ext cx="698160" cy="592879"/>
          </a:xfrm>
          <a:prstGeom prst="stripedRightArrow">
            <a:avLst/>
          </a:pr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2" name="Shape 8464"/>
          <p:cNvSpPr/>
          <p:nvPr/>
        </p:nvSpPr>
        <p:spPr>
          <a:xfrm>
            <a:off x="2601733" y="1318286"/>
            <a:ext cx="1748117" cy="3126829"/>
          </a:xfrm>
          <a:prstGeom prst="rect">
            <a:avLst/>
          </a:prstGeom>
          <a:solidFill>
            <a:schemeClr val="bg1"/>
          </a:solidFill>
          <a:ln w="3175" cap="flat">
            <a:solidFill>
              <a:schemeClr val="bg1">
                <a:lumMod val="75000"/>
              </a:schemeClr>
            </a:solidFill>
            <a:prstDash val="solid"/>
            <a:round/>
          </a:ln>
          <a:effectLst/>
        </p:spPr>
        <p:txBody>
          <a:bodyPr wrap="square" lIns="0" tIns="0" rIns="0" bIns="0" numCol="1" anchor="ctr">
            <a:noAutofit/>
          </a:bodyPr>
          <a:lstStyle/>
          <a:p>
            <a:pPr lvl="0" algn="ctr"/>
            <a:endParaRPr>
              <a:cs typeface="+mn-ea"/>
              <a:sym typeface="+mn-lt"/>
            </a:endParaRPr>
          </a:p>
        </p:txBody>
      </p:sp>
      <p:sp>
        <p:nvSpPr>
          <p:cNvPr id="13" name="Shape 8465"/>
          <p:cNvSpPr/>
          <p:nvPr/>
        </p:nvSpPr>
        <p:spPr>
          <a:xfrm>
            <a:off x="2658884" y="1660523"/>
            <a:ext cx="1270002"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2000">
                <a:solidFill>
                  <a:srgbClr val="3A5063"/>
                </a:solidFill>
                <a:uFill>
                  <a:solidFill>
                    <a:srgbClr val="3A5063"/>
                  </a:solidFill>
                </a:uFill>
                <a:latin typeface="+mn-lt"/>
                <a:ea typeface="+mn-ea"/>
                <a:cs typeface="+mn-cs"/>
                <a:sym typeface="Bebas Neue"/>
              </a:defRPr>
            </a:lvl1pPr>
          </a:lstStyle>
          <a:p>
            <a:pPr lvl="0">
              <a:defRPr sz="1800">
                <a:solidFill>
                  <a:srgbClr val="000000"/>
                </a:solidFill>
                <a:uFillTx/>
              </a:defRPr>
            </a:pPr>
            <a:r>
              <a:rPr lang="zh-CN" altLang="en-US" dirty="0">
                <a:solidFill>
                  <a:schemeClr val="accent2"/>
                </a:solidFill>
                <a:cs typeface="+mn-ea"/>
                <a:sym typeface="+mn-lt"/>
              </a:rPr>
              <a:t>添加标题</a:t>
            </a:r>
            <a:endParaRPr sz="2000" dirty="0">
              <a:solidFill>
                <a:schemeClr val="accent2"/>
              </a:solidFill>
              <a:uFill>
                <a:solidFill>
                  <a:srgbClr val="3A5063"/>
                </a:solidFill>
              </a:uFill>
              <a:cs typeface="+mn-ea"/>
              <a:sym typeface="+mn-lt"/>
            </a:endParaRPr>
          </a:p>
        </p:txBody>
      </p:sp>
      <p:sp>
        <p:nvSpPr>
          <p:cNvPr id="14" name="Shape 8466"/>
          <p:cNvSpPr/>
          <p:nvPr/>
        </p:nvSpPr>
        <p:spPr>
          <a:xfrm>
            <a:off x="2746667" y="2353185"/>
            <a:ext cx="1506069" cy="1292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nSpc>
                <a:spcPct val="150000"/>
              </a:lnSpc>
              <a:defRPr sz="1800">
                <a:solidFill>
                  <a:srgbClr val="000000"/>
                </a:solidFill>
                <a:uFillTx/>
              </a:defRPr>
            </a:pPr>
            <a:r>
              <a:rPr lang="zh-CN" altLang="en-US" sz="8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16" name="Shape 8467"/>
          <p:cNvSpPr/>
          <p:nvPr/>
        </p:nvSpPr>
        <p:spPr>
          <a:xfrm rot="5400000">
            <a:off x="3704333" y="1406830"/>
            <a:ext cx="698161" cy="592881"/>
          </a:xfrm>
          <a:prstGeom prst="stripedRightArrow">
            <a:avLst/>
          </a:pr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9" name="Shape 8470"/>
          <p:cNvSpPr/>
          <p:nvPr/>
        </p:nvSpPr>
        <p:spPr>
          <a:xfrm>
            <a:off x="4803417" y="1318286"/>
            <a:ext cx="1748117" cy="3126828"/>
          </a:xfrm>
          <a:prstGeom prst="rect">
            <a:avLst/>
          </a:prstGeom>
          <a:solidFill>
            <a:schemeClr val="bg1"/>
          </a:solidFill>
          <a:ln w="3175" cap="flat">
            <a:solidFill>
              <a:schemeClr val="bg1">
                <a:lumMod val="75000"/>
              </a:schemeClr>
            </a:solidFill>
            <a:prstDash val="solid"/>
            <a:round/>
          </a:ln>
          <a:effectLst/>
        </p:spPr>
        <p:txBody>
          <a:bodyPr wrap="square" lIns="0" tIns="0" rIns="0" bIns="0" numCol="1" anchor="ctr">
            <a:noAutofit/>
          </a:bodyPr>
          <a:lstStyle/>
          <a:p>
            <a:pPr lvl="0" algn="ctr"/>
            <a:endParaRPr>
              <a:cs typeface="+mn-ea"/>
              <a:sym typeface="+mn-lt"/>
            </a:endParaRPr>
          </a:p>
        </p:txBody>
      </p:sp>
      <p:sp>
        <p:nvSpPr>
          <p:cNvPr id="20" name="Shape 8471"/>
          <p:cNvSpPr/>
          <p:nvPr/>
        </p:nvSpPr>
        <p:spPr>
          <a:xfrm>
            <a:off x="4860568" y="1660523"/>
            <a:ext cx="1270002"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2000">
                <a:solidFill>
                  <a:srgbClr val="F7AC12"/>
                </a:solidFill>
                <a:uFill>
                  <a:solidFill>
                    <a:srgbClr val="F7AC12"/>
                  </a:solidFill>
                </a:uFill>
                <a:latin typeface="+mn-lt"/>
                <a:ea typeface="+mn-ea"/>
                <a:cs typeface="+mn-cs"/>
                <a:sym typeface="Bebas Neue"/>
              </a:defRPr>
            </a:lvl1pPr>
          </a:lstStyle>
          <a:p>
            <a:pPr lvl="0">
              <a:defRPr sz="1800">
                <a:solidFill>
                  <a:srgbClr val="000000"/>
                </a:solidFill>
                <a:uFillTx/>
              </a:defRPr>
            </a:pPr>
            <a:r>
              <a:rPr lang="zh-CN" altLang="en-US" dirty="0">
                <a:solidFill>
                  <a:schemeClr val="accent3"/>
                </a:solidFill>
                <a:cs typeface="+mn-ea"/>
                <a:sym typeface="+mn-lt"/>
              </a:rPr>
              <a:t>添加标题</a:t>
            </a:r>
            <a:endParaRPr sz="2000" dirty="0">
              <a:solidFill>
                <a:schemeClr val="accent3"/>
              </a:solidFill>
              <a:uFill>
                <a:solidFill>
                  <a:srgbClr val="F7AC12"/>
                </a:solidFill>
              </a:uFill>
              <a:cs typeface="+mn-ea"/>
              <a:sym typeface="+mn-lt"/>
            </a:endParaRPr>
          </a:p>
        </p:txBody>
      </p:sp>
      <p:sp>
        <p:nvSpPr>
          <p:cNvPr id="21" name="Shape 8472"/>
          <p:cNvSpPr/>
          <p:nvPr/>
        </p:nvSpPr>
        <p:spPr>
          <a:xfrm>
            <a:off x="4948351" y="2353183"/>
            <a:ext cx="1506069" cy="12064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22" name="Shape 8473"/>
          <p:cNvSpPr/>
          <p:nvPr/>
        </p:nvSpPr>
        <p:spPr>
          <a:xfrm rot="5400000">
            <a:off x="5906015" y="1406829"/>
            <a:ext cx="698159" cy="592878"/>
          </a:xfrm>
          <a:prstGeom prst="stripedRightArrow">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4" name="Shape 8476"/>
          <p:cNvSpPr/>
          <p:nvPr/>
        </p:nvSpPr>
        <p:spPr>
          <a:xfrm>
            <a:off x="7005100" y="1318286"/>
            <a:ext cx="1748117" cy="3126828"/>
          </a:xfrm>
          <a:prstGeom prst="rect">
            <a:avLst/>
          </a:prstGeom>
          <a:solidFill>
            <a:schemeClr val="bg1"/>
          </a:solidFill>
          <a:ln w="3175" cap="flat">
            <a:solidFill>
              <a:schemeClr val="bg1">
                <a:lumMod val="75000"/>
              </a:schemeClr>
            </a:solidFill>
            <a:prstDash val="solid"/>
            <a:round/>
          </a:ln>
          <a:effectLst/>
        </p:spPr>
        <p:txBody>
          <a:bodyPr wrap="square" lIns="0" tIns="0" rIns="0" bIns="0" numCol="1" anchor="ctr">
            <a:noAutofit/>
          </a:bodyPr>
          <a:lstStyle/>
          <a:p>
            <a:pPr lvl="0" algn="ctr"/>
            <a:endParaRPr>
              <a:cs typeface="+mn-ea"/>
              <a:sym typeface="+mn-lt"/>
            </a:endParaRPr>
          </a:p>
        </p:txBody>
      </p:sp>
      <p:sp>
        <p:nvSpPr>
          <p:cNvPr id="25" name="Shape 8477"/>
          <p:cNvSpPr/>
          <p:nvPr/>
        </p:nvSpPr>
        <p:spPr>
          <a:xfrm>
            <a:off x="7062251" y="1660523"/>
            <a:ext cx="1270002"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2000">
                <a:solidFill>
                  <a:srgbClr val="A5C067"/>
                </a:solidFill>
                <a:uFill>
                  <a:solidFill>
                    <a:srgbClr val="A5C067"/>
                  </a:solidFill>
                </a:uFill>
                <a:latin typeface="+mn-lt"/>
                <a:ea typeface="+mn-ea"/>
                <a:cs typeface="+mn-cs"/>
                <a:sym typeface="Bebas Neue"/>
              </a:defRPr>
            </a:lvl1pPr>
          </a:lstStyle>
          <a:p>
            <a:pPr lvl="0">
              <a:defRPr sz="1800">
                <a:solidFill>
                  <a:srgbClr val="000000"/>
                </a:solidFill>
                <a:uFillTx/>
              </a:defRPr>
            </a:pPr>
            <a:r>
              <a:rPr lang="zh-CN" altLang="en-US" dirty="0">
                <a:solidFill>
                  <a:schemeClr val="accent4"/>
                </a:solidFill>
                <a:cs typeface="+mn-ea"/>
                <a:sym typeface="+mn-lt"/>
              </a:rPr>
              <a:t>添加标题</a:t>
            </a:r>
            <a:endParaRPr sz="2000" dirty="0">
              <a:solidFill>
                <a:schemeClr val="accent4"/>
              </a:solidFill>
              <a:uFill>
                <a:solidFill>
                  <a:srgbClr val="A5C067"/>
                </a:solidFill>
              </a:uFill>
              <a:cs typeface="+mn-ea"/>
              <a:sym typeface="+mn-lt"/>
            </a:endParaRPr>
          </a:p>
        </p:txBody>
      </p:sp>
      <p:sp>
        <p:nvSpPr>
          <p:cNvPr id="26" name="Shape 8478"/>
          <p:cNvSpPr/>
          <p:nvPr/>
        </p:nvSpPr>
        <p:spPr>
          <a:xfrm>
            <a:off x="7150034" y="2353183"/>
            <a:ext cx="1506069" cy="12064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27" name="Shape 8479"/>
          <p:cNvSpPr/>
          <p:nvPr/>
        </p:nvSpPr>
        <p:spPr>
          <a:xfrm rot="5400000">
            <a:off x="8107698" y="1406829"/>
            <a:ext cx="698159" cy="592878"/>
          </a:xfrm>
          <a:prstGeom prst="stripedRightArrow">
            <a:avLst/>
          </a:pr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spTree>
    <p:extLst>
      <p:ext uri="{BB962C8B-B14F-4D97-AF65-F5344CB8AC3E}">
        <p14:creationId xmlns:p14="http://schemas.microsoft.com/office/powerpoint/2010/main" val="191717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8753"/>
          <p:cNvSpPr/>
          <p:nvPr/>
        </p:nvSpPr>
        <p:spPr>
          <a:xfrm>
            <a:off x="2786869" y="1405435"/>
            <a:ext cx="1981201" cy="1073151"/>
          </a:xfrm>
          <a:prstGeom prst="chevron">
            <a:avLst>
              <a:gd name="adj" fmla="val 41715"/>
            </a:avLst>
          </a:prstGeom>
          <a:solidFill>
            <a:schemeClr val="accent1"/>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8" name="Shape 8754"/>
          <p:cNvSpPr/>
          <p:nvPr/>
        </p:nvSpPr>
        <p:spPr>
          <a:xfrm>
            <a:off x="3464022" y="1922581"/>
            <a:ext cx="768530" cy="285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00" dirty="0">
                <a:solidFill>
                  <a:schemeClr val="bg1"/>
                </a:solidFill>
                <a:uFill>
                  <a:solidFill>
                    <a:srgbClr val="FFFFFF"/>
                  </a:solidFill>
                </a:uFill>
                <a:latin typeface="+mn-lt"/>
                <a:ea typeface="+mn-ea"/>
                <a:cs typeface="+mn-ea"/>
                <a:sym typeface="+mn-lt"/>
              </a:rPr>
              <a:t>步骤</a:t>
            </a:r>
            <a:r>
              <a:rPr sz="1000" dirty="0">
                <a:solidFill>
                  <a:schemeClr val="bg1"/>
                </a:solidFill>
                <a:uFill>
                  <a:solidFill>
                    <a:srgbClr val="FFFFFF"/>
                  </a:solidFill>
                </a:uFill>
                <a:latin typeface="+mn-lt"/>
                <a:ea typeface="+mn-ea"/>
                <a:cs typeface="+mn-ea"/>
                <a:sym typeface="+mn-lt"/>
              </a:rPr>
              <a:t> 1</a:t>
            </a:r>
          </a:p>
        </p:txBody>
      </p:sp>
      <p:sp>
        <p:nvSpPr>
          <p:cNvPr id="9" name="Shape 8755"/>
          <p:cNvSpPr/>
          <p:nvPr/>
        </p:nvSpPr>
        <p:spPr>
          <a:xfrm>
            <a:off x="3696188" y="1672800"/>
            <a:ext cx="240879" cy="285251"/>
          </a:xfrm>
          <a:custGeom>
            <a:avLst/>
            <a:gdLst/>
            <a:ahLst/>
            <a:cxnLst>
              <a:cxn ang="0">
                <a:pos x="wd2" y="hd2"/>
              </a:cxn>
              <a:cxn ang="5400000">
                <a:pos x="wd2" y="hd2"/>
              </a:cxn>
              <a:cxn ang="10800000">
                <a:pos x="wd2" y="hd2"/>
              </a:cxn>
              <a:cxn ang="16200000">
                <a:pos x="wd2" y="hd2"/>
              </a:cxn>
            </a:cxnLst>
            <a:rect l="0" t="0" r="r" b="b"/>
            <a:pathLst>
              <a:path w="21600" h="21600" extrusionOk="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10" name="Shape 8756"/>
          <p:cNvSpPr/>
          <p:nvPr/>
        </p:nvSpPr>
        <p:spPr>
          <a:xfrm>
            <a:off x="2588432" y="2774896"/>
            <a:ext cx="1644122" cy="544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11" name="Shape 8757"/>
          <p:cNvSpPr/>
          <p:nvPr/>
        </p:nvSpPr>
        <p:spPr>
          <a:xfrm>
            <a:off x="2588433" y="2420176"/>
            <a:ext cx="1644121" cy="439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添加标题</a:t>
            </a:r>
            <a:endParaRPr sz="1000" dirty="0">
              <a:solidFill>
                <a:schemeClr val="tx1">
                  <a:lumMod val="75000"/>
                  <a:lumOff val="25000"/>
                </a:schemeClr>
              </a:solidFill>
              <a:uFill>
                <a:solidFill>
                  <a:srgbClr val="595959"/>
                </a:solidFill>
              </a:uFill>
              <a:latin typeface="+mn-lt"/>
              <a:ea typeface="+mn-ea"/>
              <a:cs typeface="+mn-ea"/>
              <a:sym typeface="+mn-lt"/>
            </a:endParaRPr>
          </a:p>
        </p:txBody>
      </p:sp>
      <p:sp>
        <p:nvSpPr>
          <p:cNvPr id="12" name="Shape 8759"/>
          <p:cNvSpPr/>
          <p:nvPr/>
        </p:nvSpPr>
        <p:spPr>
          <a:xfrm>
            <a:off x="4408235" y="1405435"/>
            <a:ext cx="1981203" cy="1073151"/>
          </a:xfrm>
          <a:prstGeom prst="chevron">
            <a:avLst>
              <a:gd name="adj" fmla="val 41715"/>
            </a:avLst>
          </a:prstGeom>
          <a:solidFill>
            <a:schemeClr val="accent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13" name="Shape 8760"/>
          <p:cNvSpPr/>
          <p:nvPr/>
        </p:nvSpPr>
        <p:spPr>
          <a:xfrm>
            <a:off x="5354247" y="1673062"/>
            <a:ext cx="245107" cy="283140"/>
          </a:xfrm>
          <a:custGeom>
            <a:avLst/>
            <a:gdLst/>
            <a:ahLst/>
            <a:cxnLst>
              <a:cxn ang="0">
                <a:pos x="wd2" y="hd2"/>
              </a:cxn>
              <a:cxn ang="5400000">
                <a:pos x="wd2" y="hd2"/>
              </a:cxn>
              <a:cxn ang="10800000">
                <a:pos x="wd2" y="hd2"/>
              </a:cxn>
              <a:cxn ang="16200000">
                <a:pos x="wd2" y="hd2"/>
              </a:cxn>
            </a:cxnLst>
            <a:rect l="0" t="0" r="r" b="b"/>
            <a:pathLst>
              <a:path w="21600" h="21600" extrusionOk="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14" name="Shape 8761"/>
          <p:cNvSpPr/>
          <p:nvPr/>
        </p:nvSpPr>
        <p:spPr>
          <a:xfrm>
            <a:off x="5413667" y="1799339"/>
            <a:ext cx="65362" cy="100629"/>
          </a:xfrm>
          <a:custGeom>
            <a:avLst/>
            <a:gdLst/>
            <a:ahLst/>
            <a:cxnLst>
              <a:cxn ang="0">
                <a:pos x="wd2" y="hd2"/>
              </a:cxn>
              <a:cxn ang="5400000">
                <a:pos x="wd2" y="hd2"/>
              </a:cxn>
              <a:cxn ang="10800000">
                <a:pos x="wd2" y="hd2"/>
              </a:cxn>
              <a:cxn ang="16200000">
                <a:pos x="wd2" y="hd2"/>
              </a:cxn>
            </a:cxnLst>
            <a:rect l="0" t="0" r="r" b="b"/>
            <a:pathLst>
              <a:path w="21600" h="21600" extrusionOk="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16" name="Shape 8762"/>
          <p:cNvSpPr/>
          <p:nvPr/>
        </p:nvSpPr>
        <p:spPr>
          <a:xfrm>
            <a:off x="5492893" y="1803285"/>
            <a:ext cx="40109" cy="97669"/>
          </a:xfrm>
          <a:custGeom>
            <a:avLst/>
            <a:gdLst/>
            <a:ahLst/>
            <a:cxnLst>
              <a:cxn ang="0">
                <a:pos x="wd2" y="hd2"/>
              </a:cxn>
              <a:cxn ang="5400000">
                <a:pos x="wd2" y="hd2"/>
              </a:cxn>
              <a:cxn ang="10800000">
                <a:pos x="wd2" y="hd2"/>
              </a:cxn>
              <a:cxn ang="16200000">
                <a:pos x="wd2" y="hd2"/>
              </a:cxn>
            </a:cxnLst>
            <a:rect l="0" t="0" r="r" b="b"/>
            <a:pathLst>
              <a:path w="21600" h="21600" extrusionOk="0">
                <a:moveTo>
                  <a:pt x="10424" y="5606"/>
                </a:moveTo>
                <a:lnTo>
                  <a:pt x="10424" y="21600"/>
                </a:lnTo>
                <a:lnTo>
                  <a:pt x="21600" y="21600"/>
                </a:lnTo>
                <a:lnTo>
                  <a:pt x="21600" y="0"/>
                </a:lnTo>
                <a:lnTo>
                  <a:pt x="16013" y="0"/>
                </a:lnTo>
                <a:lnTo>
                  <a:pt x="0" y="3266"/>
                </a:lnTo>
                <a:lnTo>
                  <a:pt x="1250" y="7050"/>
                </a:lnTo>
                <a:lnTo>
                  <a:pt x="10424" y="5606"/>
                </a:ln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17" name="Shape 8764"/>
          <p:cNvSpPr/>
          <p:nvPr/>
        </p:nvSpPr>
        <p:spPr>
          <a:xfrm>
            <a:off x="5094763" y="1922581"/>
            <a:ext cx="768532" cy="285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00" dirty="0">
                <a:solidFill>
                  <a:schemeClr val="bg1"/>
                </a:solidFill>
                <a:uFill>
                  <a:solidFill>
                    <a:srgbClr val="FFFFFF"/>
                  </a:solidFill>
                </a:uFill>
                <a:latin typeface="+mn-lt"/>
                <a:ea typeface="+mn-ea"/>
                <a:cs typeface="+mn-ea"/>
                <a:sym typeface="+mn-lt"/>
              </a:rPr>
              <a:t>步骤</a:t>
            </a:r>
            <a:r>
              <a:rPr sz="1000" dirty="0">
                <a:solidFill>
                  <a:schemeClr val="bg1"/>
                </a:solidFill>
                <a:uFill>
                  <a:solidFill>
                    <a:srgbClr val="FFFFFF"/>
                  </a:solidFill>
                </a:uFill>
                <a:latin typeface="+mn-lt"/>
                <a:ea typeface="+mn-ea"/>
                <a:cs typeface="+mn-ea"/>
                <a:sym typeface="+mn-lt"/>
              </a:rPr>
              <a:t> 2</a:t>
            </a:r>
          </a:p>
        </p:txBody>
      </p:sp>
      <p:sp>
        <p:nvSpPr>
          <p:cNvPr id="19" name="Shape 8765"/>
          <p:cNvSpPr/>
          <p:nvPr/>
        </p:nvSpPr>
        <p:spPr>
          <a:xfrm>
            <a:off x="4348968" y="2774896"/>
            <a:ext cx="1644123" cy="544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20" name="Shape 8766"/>
          <p:cNvSpPr/>
          <p:nvPr/>
        </p:nvSpPr>
        <p:spPr>
          <a:xfrm>
            <a:off x="4348968" y="2420176"/>
            <a:ext cx="1644123" cy="439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添加标题</a:t>
            </a:r>
            <a:endParaRPr sz="1000" dirty="0">
              <a:solidFill>
                <a:schemeClr val="tx1">
                  <a:lumMod val="75000"/>
                  <a:lumOff val="25000"/>
                </a:schemeClr>
              </a:solidFill>
              <a:uFill>
                <a:solidFill>
                  <a:srgbClr val="595959"/>
                </a:solidFill>
              </a:uFill>
              <a:latin typeface="+mn-lt"/>
              <a:ea typeface="+mn-ea"/>
              <a:cs typeface="+mn-ea"/>
              <a:sym typeface="+mn-lt"/>
            </a:endParaRPr>
          </a:p>
        </p:txBody>
      </p:sp>
      <p:sp>
        <p:nvSpPr>
          <p:cNvPr id="21" name="Shape 8768"/>
          <p:cNvSpPr/>
          <p:nvPr/>
        </p:nvSpPr>
        <p:spPr>
          <a:xfrm>
            <a:off x="6029602" y="1405435"/>
            <a:ext cx="1981201" cy="1073151"/>
          </a:xfrm>
          <a:prstGeom prst="chevron">
            <a:avLst>
              <a:gd name="adj" fmla="val 41715"/>
            </a:avLst>
          </a:prstGeom>
          <a:solidFill>
            <a:schemeClr val="accent3"/>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22" name="Shape 8769"/>
          <p:cNvSpPr/>
          <p:nvPr/>
        </p:nvSpPr>
        <p:spPr>
          <a:xfrm>
            <a:off x="6962162" y="1797447"/>
            <a:ext cx="283140" cy="142477"/>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23" name="Shape 8770"/>
          <p:cNvSpPr/>
          <p:nvPr/>
        </p:nvSpPr>
        <p:spPr>
          <a:xfrm>
            <a:off x="7025081" y="1690592"/>
            <a:ext cx="160250" cy="1479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239" y="0"/>
                </a:lnTo>
                <a:lnTo>
                  <a:pt x="6239" y="20"/>
                </a:lnTo>
                <a:lnTo>
                  <a:pt x="1" y="6796"/>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24" name="Shape 8772"/>
          <p:cNvSpPr/>
          <p:nvPr/>
        </p:nvSpPr>
        <p:spPr>
          <a:xfrm>
            <a:off x="6707661" y="1922581"/>
            <a:ext cx="768531" cy="285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00" dirty="0">
                <a:solidFill>
                  <a:schemeClr val="bg1"/>
                </a:solidFill>
                <a:uFill>
                  <a:solidFill>
                    <a:srgbClr val="FFFFFF"/>
                  </a:solidFill>
                </a:uFill>
                <a:latin typeface="+mn-lt"/>
                <a:ea typeface="+mn-ea"/>
                <a:cs typeface="+mn-ea"/>
                <a:sym typeface="+mn-lt"/>
              </a:rPr>
              <a:t>步骤</a:t>
            </a:r>
            <a:r>
              <a:rPr sz="1000" dirty="0">
                <a:solidFill>
                  <a:schemeClr val="bg1"/>
                </a:solidFill>
                <a:uFill>
                  <a:solidFill>
                    <a:srgbClr val="FFFFFF"/>
                  </a:solidFill>
                </a:uFill>
                <a:latin typeface="+mn-lt"/>
                <a:ea typeface="+mn-ea"/>
                <a:cs typeface="+mn-ea"/>
                <a:sym typeface="+mn-lt"/>
              </a:rPr>
              <a:t> 3</a:t>
            </a:r>
          </a:p>
        </p:txBody>
      </p:sp>
      <p:sp>
        <p:nvSpPr>
          <p:cNvPr id="25" name="Shape 8773"/>
          <p:cNvSpPr/>
          <p:nvPr/>
        </p:nvSpPr>
        <p:spPr>
          <a:xfrm>
            <a:off x="6109503" y="2774896"/>
            <a:ext cx="1644122" cy="544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26" name="Shape 8774"/>
          <p:cNvSpPr/>
          <p:nvPr/>
        </p:nvSpPr>
        <p:spPr>
          <a:xfrm>
            <a:off x="6109504" y="2420176"/>
            <a:ext cx="1644121" cy="439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添加标题</a:t>
            </a:r>
            <a:endParaRPr sz="1000" dirty="0">
              <a:solidFill>
                <a:schemeClr val="tx1">
                  <a:lumMod val="75000"/>
                  <a:lumOff val="25000"/>
                </a:schemeClr>
              </a:solidFill>
              <a:uFill>
                <a:solidFill>
                  <a:srgbClr val="595959"/>
                </a:solidFill>
              </a:uFill>
              <a:latin typeface="+mn-lt"/>
              <a:ea typeface="+mn-ea"/>
              <a:cs typeface="+mn-ea"/>
              <a:sym typeface="+mn-lt"/>
            </a:endParaRPr>
          </a:p>
        </p:txBody>
      </p:sp>
      <p:sp>
        <p:nvSpPr>
          <p:cNvPr id="32" name="Shape 8782"/>
          <p:cNvSpPr/>
          <p:nvPr/>
        </p:nvSpPr>
        <p:spPr>
          <a:xfrm>
            <a:off x="2483768" y="4026901"/>
            <a:ext cx="5611101" cy="4985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r>
              <a:rPr lang="zh-CN" altLang="en-US" sz="9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3" name="Shape 8783"/>
          <p:cNvSpPr/>
          <p:nvPr/>
        </p:nvSpPr>
        <p:spPr>
          <a:xfrm>
            <a:off x="2051720" y="3876265"/>
            <a:ext cx="6711280" cy="0"/>
          </a:xfrm>
          <a:prstGeom prst="line">
            <a:avLst/>
          </a:prstGeom>
          <a:ln w="3175">
            <a:solidFill>
              <a:schemeClr val="bg1">
                <a:lumMod val="65000"/>
              </a:schemeClr>
            </a:solidFill>
            <a:round/>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sp>
        <p:nvSpPr>
          <p:cNvPr id="34" name="Shape 9545"/>
          <p:cNvSpPr/>
          <p:nvPr/>
        </p:nvSpPr>
        <p:spPr>
          <a:xfrm>
            <a:off x="679523" y="1027033"/>
            <a:ext cx="929739" cy="3495725"/>
          </a:xfrm>
          <a:custGeom>
            <a:avLst/>
            <a:gdLst/>
            <a:ahLst/>
            <a:cxnLst>
              <a:cxn ang="0">
                <a:pos x="wd2" y="hd2"/>
              </a:cxn>
              <a:cxn ang="5400000">
                <a:pos x="wd2" y="hd2"/>
              </a:cxn>
              <a:cxn ang="10800000">
                <a:pos x="wd2" y="hd2"/>
              </a:cxn>
              <a:cxn ang="16200000">
                <a:pos x="wd2" y="hd2"/>
              </a:cxn>
            </a:cxnLst>
            <a:rect l="0" t="0" r="r" b="b"/>
            <a:pathLst>
              <a:path w="21359" h="21600" extrusionOk="0">
                <a:moveTo>
                  <a:pt x="20650" y="7057"/>
                </a:moveTo>
                <a:cubicBezTo>
                  <a:pt x="21325" y="6699"/>
                  <a:pt x="21518" y="6151"/>
                  <a:pt x="21229" y="5650"/>
                </a:cubicBezTo>
                <a:cubicBezTo>
                  <a:pt x="21036" y="5174"/>
                  <a:pt x="20843" y="4458"/>
                  <a:pt x="20264" y="4053"/>
                </a:cubicBezTo>
                <a:cubicBezTo>
                  <a:pt x="19589" y="3624"/>
                  <a:pt x="17082" y="3600"/>
                  <a:pt x="17082" y="3600"/>
                </a:cubicBezTo>
                <a:cubicBezTo>
                  <a:pt x="17082" y="3600"/>
                  <a:pt x="17275" y="3385"/>
                  <a:pt x="16504" y="3171"/>
                </a:cubicBezTo>
                <a:cubicBezTo>
                  <a:pt x="15732" y="2956"/>
                  <a:pt x="15636" y="2694"/>
                  <a:pt x="15443" y="2336"/>
                </a:cubicBezTo>
                <a:cubicBezTo>
                  <a:pt x="15250" y="1955"/>
                  <a:pt x="14864" y="1717"/>
                  <a:pt x="14864" y="1478"/>
                </a:cubicBezTo>
                <a:cubicBezTo>
                  <a:pt x="14864" y="1240"/>
                  <a:pt x="14575" y="1264"/>
                  <a:pt x="14189" y="858"/>
                </a:cubicBezTo>
                <a:cubicBezTo>
                  <a:pt x="13804" y="453"/>
                  <a:pt x="12164" y="0"/>
                  <a:pt x="10236" y="0"/>
                </a:cubicBezTo>
                <a:cubicBezTo>
                  <a:pt x="10236" y="0"/>
                  <a:pt x="10236" y="0"/>
                  <a:pt x="10236" y="0"/>
                </a:cubicBezTo>
                <a:cubicBezTo>
                  <a:pt x="7150" y="0"/>
                  <a:pt x="6379" y="1144"/>
                  <a:pt x="6089" y="1526"/>
                </a:cubicBezTo>
                <a:cubicBezTo>
                  <a:pt x="5897" y="1883"/>
                  <a:pt x="5511" y="2122"/>
                  <a:pt x="5993" y="2408"/>
                </a:cubicBezTo>
                <a:cubicBezTo>
                  <a:pt x="6475" y="2694"/>
                  <a:pt x="5897" y="2766"/>
                  <a:pt x="4739" y="2980"/>
                </a:cubicBezTo>
                <a:cubicBezTo>
                  <a:pt x="3679" y="3219"/>
                  <a:pt x="4547" y="3457"/>
                  <a:pt x="4547" y="3457"/>
                </a:cubicBezTo>
                <a:cubicBezTo>
                  <a:pt x="4547" y="3457"/>
                  <a:pt x="3486" y="3624"/>
                  <a:pt x="2618" y="3672"/>
                </a:cubicBezTo>
                <a:cubicBezTo>
                  <a:pt x="1750" y="3695"/>
                  <a:pt x="786" y="4434"/>
                  <a:pt x="593" y="4864"/>
                </a:cubicBezTo>
                <a:cubicBezTo>
                  <a:pt x="400" y="5269"/>
                  <a:pt x="304" y="5245"/>
                  <a:pt x="111" y="5555"/>
                </a:cubicBezTo>
                <a:cubicBezTo>
                  <a:pt x="-82" y="5889"/>
                  <a:pt x="14" y="6652"/>
                  <a:pt x="111" y="7200"/>
                </a:cubicBezTo>
                <a:cubicBezTo>
                  <a:pt x="304" y="7725"/>
                  <a:pt x="2907" y="7772"/>
                  <a:pt x="2907" y="7772"/>
                </a:cubicBezTo>
                <a:cubicBezTo>
                  <a:pt x="2907" y="7772"/>
                  <a:pt x="2907" y="8297"/>
                  <a:pt x="2618" y="8583"/>
                </a:cubicBezTo>
                <a:cubicBezTo>
                  <a:pt x="2232" y="8893"/>
                  <a:pt x="593" y="9656"/>
                  <a:pt x="1075" y="9703"/>
                </a:cubicBezTo>
                <a:cubicBezTo>
                  <a:pt x="1461" y="9751"/>
                  <a:pt x="2907" y="9799"/>
                  <a:pt x="2907" y="9799"/>
                </a:cubicBezTo>
                <a:cubicBezTo>
                  <a:pt x="2907" y="9799"/>
                  <a:pt x="2618" y="10657"/>
                  <a:pt x="2811" y="11086"/>
                </a:cubicBezTo>
                <a:cubicBezTo>
                  <a:pt x="2907" y="11515"/>
                  <a:pt x="3293" y="12970"/>
                  <a:pt x="3293" y="13470"/>
                </a:cubicBezTo>
                <a:cubicBezTo>
                  <a:pt x="3293" y="13971"/>
                  <a:pt x="4739" y="13804"/>
                  <a:pt x="4739" y="13804"/>
                </a:cubicBezTo>
                <a:cubicBezTo>
                  <a:pt x="4739" y="13804"/>
                  <a:pt x="4932" y="14114"/>
                  <a:pt x="5125" y="14472"/>
                </a:cubicBezTo>
                <a:cubicBezTo>
                  <a:pt x="5318" y="14829"/>
                  <a:pt x="5125" y="15282"/>
                  <a:pt x="4932" y="15807"/>
                </a:cubicBezTo>
                <a:cubicBezTo>
                  <a:pt x="4836" y="16331"/>
                  <a:pt x="7150" y="18358"/>
                  <a:pt x="7729" y="18834"/>
                </a:cubicBezTo>
                <a:cubicBezTo>
                  <a:pt x="8404" y="19287"/>
                  <a:pt x="8789" y="19526"/>
                  <a:pt x="8404" y="19812"/>
                </a:cubicBezTo>
                <a:cubicBezTo>
                  <a:pt x="8114" y="20122"/>
                  <a:pt x="8597" y="20217"/>
                  <a:pt x="8500" y="20718"/>
                </a:cubicBezTo>
                <a:cubicBezTo>
                  <a:pt x="8500" y="21171"/>
                  <a:pt x="9175" y="21505"/>
                  <a:pt x="10236" y="21576"/>
                </a:cubicBezTo>
                <a:cubicBezTo>
                  <a:pt x="10429" y="21600"/>
                  <a:pt x="10622" y="21600"/>
                  <a:pt x="10718" y="21600"/>
                </a:cubicBezTo>
                <a:cubicBezTo>
                  <a:pt x="12068" y="21600"/>
                  <a:pt x="12357" y="20789"/>
                  <a:pt x="12068" y="20623"/>
                </a:cubicBezTo>
                <a:cubicBezTo>
                  <a:pt x="11779" y="20432"/>
                  <a:pt x="11682" y="20193"/>
                  <a:pt x="11682" y="20193"/>
                </a:cubicBezTo>
                <a:cubicBezTo>
                  <a:pt x="11682" y="20193"/>
                  <a:pt x="12164" y="20336"/>
                  <a:pt x="12839" y="20384"/>
                </a:cubicBezTo>
                <a:cubicBezTo>
                  <a:pt x="13418" y="20432"/>
                  <a:pt x="14382" y="20432"/>
                  <a:pt x="15057" y="20336"/>
                </a:cubicBezTo>
                <a:cubicBezTo>
                  <a:pt x="15732" y="20217"/>
                  <a:pt x="14479" y="19740"/>
                  <a:pt x="13514" y="19502"/>
                </a:cubicBezTo>
                <a:cubicBezTo>
                  <a:pt x="12647" y="19264"/>
                  <a:pt x="11875" y="18691"/>
                  <a:pt x="11875" y="18215"/>
                </a:cubicBezTo>
                <a:cubicBezTo>
                  <a:pt x="11875" y="17762"/>
                  <a:pt x="13514" y="16641"/>
                  <a:pt x="14286" y="15974"/>
                </a:cubicBezTo>
                <a:cubicBezTo>
                  <a:pt x="15154" y="15330"/>
                  <a:pt x="14672" y="14710"/>
                  <a:pt x="14961" y="14567"/>
                </a:cubicBezTo>
                <a:cubicBezTo>
                  <a:pt x="15154" y="14424"/>
                  <a:pt x="15154" y="13875"/>
                  <a:pt x="15154" y="13875"/>
                </a:cubicBezTo>
                <a:cubicBezTo>
                  <a:pt x="15154" y="13875"/>
                  <a:pt x="15347" y="13875"/>
                  <a:pt x="15925" y="13875"/>
                </a:cubicBezTo>
                <a:cubicBezTo>
                  <a:pt x="16504" y="13875"/>
                  <a:pt x="16504" y="13947"/>
                  <a:pt x="16504" y="13589"/>
                </a:cubicBezTo>
                <a:cubicBezTo>
                  <a:pt x="16504" y="13232"/>
                  <a:pt x="17661" y="11849"/>
                  <a:pt x="18239" y="11301"/>
                </a:cubicBezTo>
                <a:cubicBezTo>
                  <a:pt x="18722" y="10776"/>
                  <a:pt x="18722" y="9918"/>
                  <a:pt x="18722" y="9918"/>
                </a:cubicBezTo>
                <a:cubicBezTo>
                  <a:pt x="18722" y="9918"/>
                  <a:pt x="19107" y="9918"/>
                  <a:pt x="19782" y="9870"/>
                </a:cubicBezTo>
                <a:cubicBezTo>
                  <a:pt x="20554" y="9846"/>
                  <a:pt x="19975" y="9513"/>
                  <a:pt x="19107" y="8845"/>
                </a:cubicBezTo>
                <a:cubicBezTo>
                  <a:pt x="18143" y="8201"/>
                  <a:pt x="18432" y="7462"/>
                  <a:pt x="18432" y="7462"/>
                </a:cubicBezTo>
                <a:cubicBezTo>
                  <a:pt x="18432" y="7462"/>
                  <a:pt x="19975" y="7415"/>
                  <a:pt x="20650" y="7057"/>
                </a:cubicBezTo>
                <a:close/>
                <a:moveTo>
                  <a:pt x="6957" y="6652"/>
                </a:moveTo>
                <a:cubicBezTo>
                  <a:pt x="6957" y="6819"/>
                  <a:pt x="6764" y="6962"/>
                  <a:pt x="6764" y="6962"/>
                </a:cubicBezTo>
                <a:cubicBezTo>
                  <a:pt x="6764" y="6962"/>
                  <a:pt x="6379" y="6962"/>
                  <a:pt x="5993" y="6890"/>
                </a:cubicBezTo>
                <a:cubicBezTo>
                  <a:pt x="6186" y="6795"/>
                  <a:pt x="6186" y="6461"/>
                  <a:pt x="6186" y="6461"/>
                </a:cubicBezTo>
                <a:cubicBezTo>
                  <a:pt x="6957" y="6413"/>
                  <a:pt x="6957" y="6413"/>
                  <a:pt x="6957" y="6413"/>
                </a:cubicBezTo>
                <a:cubicBezTo>
                  <a:pt x="6957" y="6413"/>
                  <a:pt x="6957" y="6485"/>
                  <a:pt x="6957" y="6652"/>
                </a:cubicBezTo>
                <a:close/>
                <a:moveTo>
                  <a:pt x="10525" y="14805"/>
                </a:moveTo>
                <a:cubicBezTo>
                  <a:pt x="10429" y="14901"/>
                  <a:pt x="10332" y="15044"/>
                  <a:pt x="10236" y="15187"/>
                </a:cubicBezTo>
                <a:cubicBezTo>
                  <a:pt x="10236" y="15306"/>
                  <a:pt x="10236" y="15401"/>
                  <a:pt x="10236" y="15401"/>
                </a:cubicBezTo>
                <a:cubicBezTo>
                  <a:pt x="10236" y="15401"/>
                  <a:pt x="10139" y="15211"/>
                  <a:pt x="10139" y="15068"/>
                </a:cubicBezTo>
                <a:cubicBezTo>
                  <a:pt x="10139" y="14925"/>
                  <a:pt x="9754" y="14781"/>
                  <a:pt x="9947" y="14591"/>
                </a:cubicBezTo>
                <a:cubicBezTo>
                  <a:pt x="10043" y="14495"/>
                  <a:pt x="10139" y="14352"/>
                  <a:pt x="10236" y="14209"/>
                </a:cubicBezTo>
                <a:cubicBezTo>
                  <a:pt x="10429" y="14019"/>
                  <a:pt x="10525" y="13828"/>
                  <a:pt x="10525" y="13828"/>
                </a:cubicBezTo>
                <a:cubicBezTo>
                  <a:pt x="10525" y="14328"/>
                  <a:pt x="10718" y="14662"/>
                  <a:pt x="10525" y="14805"/>
                </a:cubicBezTo>
                <a:close/>
                <a:moveTo>
                  <a:pt x="11104" y="5364"/>
                </a:moveTo>
                <a:cubicBezTo>
                  <a:pt x="11007" y="5507"/>
                  <a:pt x="10332" y="5102"/>
                  <a:pt x="9850" y="4649"/>
                </a:cubicBezTo>
                <a:cubicBezTo>
                  <a:pt x="9464" y="4196"/>
                  <a:pt x="8693" y="3528"/>
                  <a:pt x="8693" y="3099"/>
                </a:cubicBezTo>
                <a:cubicBezTo>
                  <a:pt x="8693" y="3099"/>
                  <a:pt x="10043" y="3385"/>
                  <a:pt x="10043" y="3600"/>
                </a:cubicBezTo>
                <a:cubicBezTo>
                  <a:pt x="10043" y="3838"/>
                  <a:pt x="10718" y="4554"/>
                  <a:pt x="11007" y="4768"/>
                </a:cubicBezTo>
                <a:cubicBezTo>
                  <a:pt x="11200" y="4983"/>
                  <a:pt x="11393" y="4506"/>
                  <a:pt x="11875" y="4291"/>
                </a:cubicBezTo>
                <a:cubicBezTo>
                  <a:pt x="12357" y="4077"/>
                  <a:pt x="12550" y="3886"/>
                  <a:pt x="12261" y="3719"/>
                </a:cubicBezTo>
                <a:cubicBezTo>
                  <a:pt x="11972" y="3552"/>
                  <a:pt x="13032" y="3481"/>
                  <a:pt x="13707" y="3052"/>
                </a:cubicBezTo>
                <a:cubicBezTo>
                  <a:pt x="13804" y="3219"/>
                  <a:pt x="13804" y="3338"/>
                  <a:pt x="13707" y="3505"/>
                </a:cubicBezTo>
                <a:cubicBezTo>
                  <a:pt x="13707" y="3648"/>
                  <a:pt x="12647" y="4434"/>
                  <a:pt x="12357" y="4577"/>
                </a:cubicBezTo>
                <a:cubicBezTo>
                  <a:pt x="11972" y="4744"/>
                  <a:pt x="11200" y="5221"/>
                  <a:pt x="11104" y="5364"/>
                </a:cubicBezTo>
                <a:close/>
                <a:moveTo>
                  <a:pt x="14286" y="7939"/>
                </a:moveTo>
                <a:cubicBezTo>
                  <a:pt x="14286" y="7939"/>
                  <a:pt x="13225" y="8058"/>
                  <a:pt x="13225" y="7939"/>
                </a:cubicBezTo>
                <a:cubicBezTo>
                  <a:pt x="13322" y="7844"/>
                  <a:pt x="13514" y="7510"/>
                  <a:pt x="13514" y="7510"/>
                </a:cubicBezTo>
                <a:cubicBezTo>
                  <a:pt x="14286" y="7510"/>
                  <a:pt x="14286" y="7510"/>
                  <a:pt x="14286" y="7510"/>
                </a:cubicBezTo>
                <a:lnTo>
                  <a:pt x="14286" y="7939"/>
                </a:lnTo>
                <a:close/>
              </a:path>
            </a:pathLst>
          </a:custGeom>
          <a:solidFill>
            <a:schemeClr val="accent3"/>
          </a:solidFill>
          <a:ln w="12700">
            <a:miter lim="400000"/>
          </a:ln>
        </p:spPr>
        <p:txBody>
          <a:bodyPr lIns="0" tIns="0" rIns="0" bIns="0"/>
          <a:lstStyle/>
          <a:p>
            <a:pPr lvl="0" defTabSz="914331">
              <a:defRPr sz="2400"/>
            </a:pPr>
            <a:endParaRPr>
              <a:cs typeface="+mn-ea"/>
              <a:sym typeface="+mn-lt"/>
            </a:endParaRPr>
          </a:p>
        </p:txBody>
      </p:sp>
    </p:spTree>
    <p:extLst>
      <p:ext uri="{BB962C8B-B14F-4D97-AF65-F5344CB8AC3E}">
        <p14:creationId xmlns:p14="http://schemas.microsoft.com/office/powerpoint/2010/main" val="231343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5" name="Picture 19"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1"/>
            <a:ext cx="476250"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1" name="矩形 20"/>
          <p:cNvSpPr/>
          <p:nvPr/>
        </p:nvSpPr>
        <p:spPr bwMode="auto">
          <a:xfrm>
            <a:off x="2638427" y="2"/>
            <a:ext cx="6505575"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2" name="文本框 4"/>
          <p:cNvSpPr txBox="1">
            <a:spLocks noChangeArrowheads="1"/>
          </p:cNvSpPr>
          <p:nvPr/>
        </p:nvSpPr>
        <p:spPr bwMode="auto">
          <a:xfrm>
            <a:off x="3823097" y="1128713"/>
            <a:ext cx="487954" cy="484748"/>
          </a:xfrm>
          <a:prstGeom prst="rect">
            <a:avLst/>
          </a:prstGeom>
          <a:solidFill>
            <a:srgbClr val="EC3395"/>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a:solidFill>
                  <a:srgbClr val="FFFFFF"/>
                </a:solidFill>
                <a:latin typeface="+mn-lt"/>
                <a:ea typeface="+mn-ea"/>
                <a:cs typeface="+mn-ea"/>
                <a:sym typeface="+mn-lt"/>
              </a:rPr>
              <a:t>01</a:t>
            </a:r>
            <a:endParaRPr lang="zh-CN" altLang="en-US" sz="2700" b="1">
              <a:solidFill>
                <a:srgbClr val="FFFFFF"/>
              </a:solidFill>
              <a:latin typeface="+mn-lt"/>
              <a:ea typeface="+mn-ea"/>
              <a:cs typeface="+mn-ea"/>
              <a:sym typeface="+mn-lt"/>
            </a:endParaRPr>
          </a:p>
        </p:txBody>
      </p:sp>
      <p:sp>
        <p:nvSpPr>
          <p:cNvPr id="23" name="文本框 6"/>
          <p:cNvSpPr txBox="1">
            <a:spLocks noChangeArrowheads="1"/>
          </p:cNvSpPr>
          <p:nvPr/>
        </p:nvSpPr>
        <p:spPr bwMode="auto">
          <a:xfrm>
            <a:off x="3823097" y="1959770"/>
            <a:ext cx="487954" cy="484748"/>
          </a:xfrm>
          <a:prstGeom prst="rect">
            <a:avLst/>
          </a:prstGeom>
          <a:solidFill>
            <a:schemeClr val="accent2"/>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sp>
        <p:nvSpPr>
          <p:cNvPr id="24" name="文本框 7"/>
          <p:cNvSpPr txBox="1">
            <a:spLocks noChangeArrowheads="1"/>
          </p:cNvSpPr>
          <p:nvPr/>
        </p:nvSpPr>
        <p:spPr bwMode="auto">
          <a:xfrm>
            <a:off x="3823097" y="2790826"/>
            <a:ext cx="487954" cy="484748"/>
          </a:xfrm>
          <a:prstGeom prst="rect">
            <a:avLst/>
          </a:prstGeom>
          <a:solidFill>
            <a:schemeClr val="accent3"/>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sp>
        <p:nvSpPr>
          <p:cNvPr id="25" name="文本框 8"/>
          <p:cNvSpPr txBox="1">
            <a:spLocks noChangeArrowheads="1"/>
          </p:cNvSpPr>
          <p:nvPr/>
        </p:nvSpPr>
        <p:spPr bwMode="auto">
          <a:xfrm>
            <a:off x="3823097" y="3621882"/>
            <a:ext cx="487954" cy="484748"/>
          </a:xfrm>
          <a:prstGeom prst="rect">
            <a:avLst/>
          </a:prstGeom>
          <a:solidFill>
            <a:schemeClr val="accent4"/>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04</a:t>
            </a:r>
            <a:endParaRPr lang="zh-CN" altLang="en-US" sz="2700" b="1" dirty="0">
              <a:solidFill>
                <a:srgbClr val="FFFFFF"/>
              </a:solidFill>
              <a:latin typeface="+mn-lt"/>
              <a:ea typeface="+mn-ea"/>
              <a:cs typeface="+mn-ea"/>
              <a:sym typeface="+mn-lt"/>
            </a:endParaRPr>
          </a:p>
        </p:txBody>
      </p:sp>
      <p:sp>
        <p:nvSpPr>
          <p:cNvPr id="26" name="文本框 9"/>
          <p:cNvSpPr txBox="1">
            <a:spLocks noChangeArrowheads="1"/>
          </p:cNvSpPr>
          <p:nvPr/>
        </p:nvSpPr>
        <p:spPr bwMode="auto">
          <a:xfrm>
            <a:off x="4572002" y="119896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7" name="文本框 10"/>
          <p:cNvSpPr txBox="1">
            <a:spLocks noChangeArrowheads="1"/>
          </p:cNvSpPr>
          <p:nvPr/>
        </p:nvSpPr>
        <p:spPr bwMode="auto">
          <a:xfrm>
            <a:off x="4572002" y="203001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8" name="文本框 11"/>
          <p:cNvSpPr txBox="1">
            <a:spLocks noChangeArrowheads="1"/>
          </p:cNvSpPr>
          <p:nvPr/>
        </p:nvSpPr>
        <p:spPr bwMode="auto">
          <a:xfrm>
            <a:off x="4572002" y="2859882"/>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9C007F"/>
                </a:solidFill>
                <a:latin typeface="+mn-lt"/>
                <a:ea typeface="+mn-ea"/>
                <a:cs typeface="+mn-ea"/>
                <a:sym typeface="+mn-lt"/>
              </a:rPr>
              <a:t>单击此处添加标题</a:t>
            </a:r>
          </a:p>
        </p:txBody>
      </p:sp>
      <p:sp>
        <p:nvSpPr>
          <p:cNvPr id="29" name="文本框 12"/>
          <p:cNvSpPr txBox="1">
            <a:spLocks noChangeArrowheads="1"/>
          </p:cNvSpPr>
          <p:nvPr/>
        </p:nvSpPr>
        <p:spPr bwMode="auto">
          <a:xfrm>
            <a:off x="4572002" y="369093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cxnSp>
        <p:nvCxnSpPr>
          <p:cNvPr id="30" name="直接连接符 14"/>
          <p:cNvCxnSpPr>
            <a:cxnSpLocks noChangeShapeType="1"/>
          </p:cNvCxnSpPr>
          <p:nvPr/>
        </p:nvCxnSpPr>
        <p:spPr bwMode="auto">
          <a:xfrm>
            <a:off x="4488656" y="1200150"/>
            <a:ext cx="0" cy="342900"/>
          </a:xfrm>
          <a:prstGeom prst="line">
            <a:avLst/>
          </a:prstGeom>
          <a:noFill/>
          <a:ln w="6350">
            <a:solidFill>
              <a:schemeClr val="accent1"/>
            </a:solidFill>
            <a:round/>
            <a:headEnd/>
            <a:tailEnd/>
          </a:ln>
          <a:extLst>
            <a:ext uri="{909E8E84-426E-40DD-AFC4-6F175D3DCCD1}">
              <a14:hiddenFill xmlns:a14="http://schemas.microsoft.com/office/drawing/2010/main">
                <a:noFill/>
              </a14:hiddenFill>
            </a:ext>
          </a:extLst>
        </p:spPr>
      </p:cxnSp>
      <p:cxnSp>
        <p:nvCxnSpPr>
          <p:cNvPr id="31" name="直接连接符 15"/>
          <p:cNvCxnSpPr>
            <a:cxnSpLocks noChangeShapeType="1"/>
          </p:cNvCxnSpPr>
          <p:nvPr/>
        </p:nvCxnSpPr>
        <p:spPr bwMode="auto">
          <a:xfrm>
            <a:off x="4502944" y="2028825"/>
            <a:ext cx="0" cy="34290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32" name="直接连接符 16"/>
          <p:cNvCxnSpPr>
            <a:cxnSpLocks noChangeShapeType="1"/>
          </p:cNvCxnSpPr>
          <p:nvPr/>
        </p:nvCxnSpPr>
        <p:spPr bwMode="auto">
          <a:xfrm>
            <a:off x="4502944" y="2863454"/>
            <a:ext cx="0" cy="342900"/>
          </a:xfrm>
          <a:prstGeom prst="line">
            <a:avLst/>
          </a:prstGeom>
          <a:noFill/>
          <a:ln w="6350">
            <a:solidFill>
              <a:schemeClr val="accent3"/>
            </a:solidFill>
            <a:round/>
            <a:headEnd/>
            <a:tailEnd/>
          </a:ln>
          <a:extLst>
            <a:ext uri="{909E8E84-426E-40DD-AFC4-6F175D3DCCD1}">
              <a14:hiddenFill xmlns:a14="http://schemas.microsoft.com/office/drawing/2010/main">
                <a:noFill/>
              </a14:hiddenFill>
            </a:ext>
          </a:extLst>
        </p:spPr>
      </p:cxnSp>
      <p:cxnSp>
        <p:nvCxnSpPr>
          <p:cNvPr id="33" name="直接连接符 17"/>
          <p:cNvCxnSpPr>
            <a:cxnSpLocks noChangeShapeType="1"/>
          </p:cNvCxnSpPr>
          <p:nvPr/>
        </p:nvCxnSpPr>
        <p:spPr bwMode="auto">
          <a:xfrm>
            <a:off x="4502944" y="3671888"/>
            <a:ext cx="0" cy="342900"/>
          </a:xfrm>
          <a:prstGeom prst="line">
            <a:avLst/>
          </a:prstGeom>
          <a:noFill/>
          <a:ln w="6350">
            <a:solidFill>
              <a:schemeClr val="accent4"/>
            </a:solidFill>
            <a:round/>
            <a:headEnd/>
            <a:tailEnd/>
          </a:ln>
          <a:extLst>
            <a:ext uri="{909E8E84-426E-40DD-AFC4-6F175D3DCCD1}">
              <a14:hiddenFill xmlns:a14="http://schemas.microsoft.com/office/drawing/2010/main">
                <a:noFill/>
              </a14:hiddenFill>
            </a:ext>
          </a:extLst>
        </p:spPr>
      </p:cxnSp>
      <p:cxnSp>
        <p:nvCxnSpPr>
          <p:cNvPr id="34" name="直接连接符 23"/>
          <p:cNvCxnSpPr>
            <a:cxnSpLocks noChangeShapeType="1"/>
          </p:cNvCxnSpPr>
          <p:nvPr/>
        </p:nvCxnSpPr>
        <p:spPr bwMode="auto">
          <a:xfrm>
            <a:off x="4445794" y="1200150"/>
            <a:ext cx="0" cy="3429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cxnSp>
        <p:nvCxnSpPr>
          <p:cNvPr id="35" name="直接连接符 24"/>
          <p:cNvCxnSpPr>
            <a:cxnSpLocks noChangeShapeType="1"/>
          </p:cNvCxnSpPr>
          <p:nvPr/>
        </p:nvCxnSpPr>
        <p:spPr bwMode="auto">
          <a:xfrm>
            <a:off x="4460081" y="2028825"/>
            <a:ext cx="0" cy="342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36" name="直接连接符 25"/>
          <p:cNvCxnSpPr>
            <a:cxnSpLocks noChangeShapeType="1"/>
          </p:cNvCxnSpPr>
          <p:nvPr/>
        </p:nvCxnSpPr>
        <p:spPr bwMode="auto">
          <a:xfrm>
            <a:off x="4460081" y="2863454"/>
            <a:ext cx="0" cy="34290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7" name="直接连接符 26"/>
          <p:cNvCxnSpPr>
            <a:cxnSpLocks noChangeShapeType="1"/>
          </p:cNvCxnSpPr>
          <p:nvPr/>
        </p:nvCxnSpPr>
        <p:spPr bwMode="auto">
          <a:xfrm>
            <a:off x="4460081" y="3671888"/>
            <a:ext cx="0" cy="34290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cxnSp>
      <p:sp>
        <p:nvSpPr>
          <p:cNvPr id="38" name="文本框 4"/>
          <p:cNvSpPr txBox="1">
            <a:spLocks noChangeArrowheads="1"/>
          </p:cNvSpPr>
          <p:nvPr/>
        </p:nvSpPr>
        <p:spPr bwMode="auto">
          <a:xfrm>
            <a:off x="930473" y="1198960"/>
            <a:ext cx="1707953" cy="27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eaLnBrk="1" hangingPunct="1">
              <a:defRPr sz="2800" b="1">
                <a:solidFill>
                  <a:srgbClr val="262626"/>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目</a:t>
            </a:r>
            <a:endParaRPr lang="en-US" altLang="zh-CN" sz="8600" dirty="0">
              <a:solidFill>
                <a:srgbClr val="FFFFFF"/>
              </a:solidFill>
              <a:latin typeface="+mn-lt"/>
              <a:ea typeface="+mn-ea"/>
              <a:cs typeface="+mn-ea"/>
              <a:sym typeface="+mn-lt"/>
            </a:endParaRPr>
          </a:p>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录</a:t>
            </a:r>
          </a:p>
        </p:txBody>
      </p:sp>
    </p:spTree>
    <p:extLst>
      <p:ext uri="{BB962C8B-B14F-4D97-AF65-F5344CB8AC3E}">
        <p14:creationId xmlns:p14="http://schemas.microsoft.com/office/powerpoint/2010/main" val="87943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9220"/>
          <p:cNvSpPr/>
          <p:nvPr/>
        </p:nvSpPr>
        <p:spPr>
          <a:xfrm rot="16200000">
            <a:off x="1491181" y="1247591"/>
            <a:ext cx="1078168" cy="10802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35" y="11710"/>
                  <a:pt x="11730" y="21100"/>
                  <a:pt x="0" y="21600"/>
                </a:cubicBezTo>
                <a:cubicBezTo>
                  <a:pt x="2003" y="1999"/>
                  <a:pt x="2003" y="1999"/>
                  <a:pt x="2003" y="1999"/>
                </a:cubicBezTo>
                <a:lnTo>
                  <a:pt x="21600" y="0"/>
                </a:lnTo>
                <a:close/>
              </a:path>
            </a:pathLst>
          </a:custGeom>
          <a:solidFill>
            <a:schemeClr val="accent2"/>
          </a:solidFill>
          <a:ln w="12700" cap="flat">
            <a:noFill/>
            <a:miter lim="400000"/>
          </a:ln>
          <a:effectLst/>
        </p:spPr>
        <p:txBody>
          <a:bodyPr wrap="square" lIns="0" tIns="0" rIns="0" bIns="0" numCol="1" anchor="ctr">
            <a:noAutofit/>
          </a:bodyPr>
          <a:lstStyle/>
          <a:p>
            <a:pPr lvl="0" algn="ctr">
              <a:spcBef>
                <a:spcPts val="300"/>
              </a:spcBef>
              <a:defRPr sz="1200">
                <a:solidFill>
                  <a:srgbClr val="FFFFFF"/>
                </a:solidFill>
                <a:uFill>
                  <a:solidFill>
                    <a:srgbClr val="FFFFFF"/>
                  </a:solidFill>
                </a:uFill>
                <a:latin typeface="+mn-lt"/>
                <a:ea typeface="+mn-ea"/>
                <a:cs typeface="+mn-cs"/>
                <a:sym typeface="Bebas Neue"/>
              </a:defRPr>
            </a:pPr>
            <a:endParaRPr>
              <a:cs typeface="+mn-ea"/>
              <a:sym typeface="+mn-lt"/>
            </a:endParaRPr>
          </a:p>
        </p:txBody>
      </p:sp>
      <p:sp>
        <p:nvSpPr>
          <p:cNvPr id="13" name="Shape 9229"/>
          <p:cNvSpPr/>
          <p:nvPr/>
        </p:nvSpPr>
        <p:spPr>
          <a:xfrm rot="16200000">
            <a:off x="381297" y="1245578"/>
            <a:ext cx="1078170" cy="10802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03" y="19636"/>
                  <a:pt x="2003" y="19636"/>
                  <a:pt x="2003" y="19636"/>
                </a:cubicBezTo>
                <a:cubicBezTo>
                  <a:pt x="0" y="0"/>
                  <a:pt x="0" y="0"/>
                  <a:pt x="0" y="0"/>
                </a:cubicBezTo>
                <a:cubicBezTo>
                  <a:pt x="11730" y="500"/>
                  <a:pt x="21135" y="9890"/>
                  <a:pt x="21600" y="21600"/>
                </a:cubicBezTo>
                <a:close/>
              </a:path>
            </a:pathLst>
          </a:custGeom>
          <a:solidFill>
            <a:schemeClr val="accent1"/>
          </a:solidFill>
          <a:ln w="12700" cap="flat">
            <a:noFill/>
            <a:miter lim="400000"/>
          </a:ln>
          <a:effectLst/>
        </p:spPr>
        <p:txBody>
          <a:bodyPr wrap="square" lIns="0" tIns="0" rIns="0" bIns="0" numCol="1" anchor="ctr">
            <a:noAutofit/>
          </a:bodyPr>
          <a:lstStyle/>
          <a:p>
            <a:pPr lvl="0" algn="ctr">
              <a:spcBef>
                <a:spcPts val="300"/>
              </a:spcBef>
              <a:defRPr sz="1200">
                <a:solidFill>
                  <a:srgbClr val="FFFFFF"/>
                </a:solidFill>
                <a:uFill>
                  <a:solidFill>
                    <a:srgbClr val="FFFFFF"/>
                  </a:solidFill>
                </a:uFill>
                <a:latin typeface="+mn-lt"/>
                <a:ea typeface="+mn-ea"/>
                <a:cs typeface="+mn-cs"/>
                <a:sym typeface="Bebas Neue"/>
              </a:defRPr>
            </a:pPr>
            <a:endParaRPr>
              <a:cs typeface="+mn-ea"/>
              <a:sym typeface="+mn-lt"/>
            </a:endParaRPr>
          </a:p>
        </p:txBody>
      </p:sp>
      <p:sp>
        <p:nvSpPr>
          <p:cNvPr id="21" name="Shape 9238"/>
          <p:cNvSpPr/>
          <p:nvPr/>
        </p:nvSpPr>
        <p:spPr>
          <a:xfrm rot="16200000">
            <a:off x="1500352" y="2364632"/>
            <a:ext cx="1080242" cy="10802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890" y="21136"/>
                  <a:pt x="464" y="11746"/>
                  <a:pt x="0" y="0"/>
                </a:cubicBezTo>
                <a:cubicBezTo>
                  <a:pt x="19636" y="1999"/>
                  <a:pt x="19636" y="1999"/>
                  <a:pt x="19636" y="1999"/>
                </a:cubicBezTo>
                <a:lnTo>
                  <a:pt x="21600" y="21600"/>
                </a:lnTo>
                <a:close/>
              </a:path>
            </a:pathLst>
          </a:custGeom>
          <a:solidFill>
            <a:schemeClr val="accent3"/>
          </a:solidFill>
          <a:ln w="12700" cap="flat">
            <a:noFill/>
            <a:miter lim="400000"/>
          </a:ln>
          <a:effectLst/>
        </p:spPr>
        <p:txBody>
          <a:bodyPr wrap="square" lIns="0" tIns="0" rIns="0" bIns="0" numCol="1" anchor="ctr">
            <a:noAutofit/>
          </a:bodyPr>
          <a:lstStyle/>
          <a:p>
            <a:pPr lvl="0" algn="ctr">
              <a:spcBef>
                <a:spcPts val="300"/>
              </a:spcBef>
              <a:defRPr sz="1200">
                <a:solidFill>
                  <a:srgbClr val="FFFFFF"/>
                </a:solidFill>
                <a:uFill>
                  <a:solidFill>
                    <a:srgbClr val="FFFFFF"/>
                  </a:solidFill>
                </a:uFill>
                <a:latin typeface="+mn-lt"/>
                <a:ea typeface="+mn-ea"/>
                <a:cs typeface="+mn-cs"/>
                <a:sym typeface="Bebas Neue"/>
              </a:defRPr>
            </a:pPr>
            <a:endParaRPr>
              <a:cs typeface="+mn-ea"/>
              <a:sym typeface="+mn-lt"/>
            </a:endParaRPr>
          </a:p>
        </p:txBody>
      </p:sp>
      <p:sp>
        <p:nvSpPr>
          <p:cNvPr id="26" name="Shape 9245"/>
          <p:cNvSpPr/>
          <p:nvPr/>
        </p:nvSpPr>
        <p:spPr>
          <a:xfrm flipH="1">
            <a:off x="382928" y="2355843"/>
            <a:ext cx="1078166" cy="10802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135" y="11710"/>
                  <a:pt x="11730" y="21100"/>
                  <a:pt x="0" y="21600"/>
                </a:cubicBezTo>
                <a:cubicBezTo>
                  <a:pt x="2003" y="1999"/>
                  <a:pt x="2003" y="1999"/>
                  <a:pt x="2003" y="1999"/>
                </a:cubicBezTo>
                <a:lnTo>
                  <a:pt x="21600" y="0"/>
                </a:lnTo>
                <a:close/>
              </a:path>
            </a:pathLst>
          </a:custGeom>
          <a:solidFill>
            <a:schemeClr val="accent4"/>
          </a:solidFill>
          <a:ln w="12700" cap="flat">
            <a:noFill/>
            <a:miter lim="400000"/>
          </a:ln>
          <a:effectLst/>
        </p:spPr>
        <p:txBody>
          <a:bodyPr wrap="square" lIns="0" tIns="0" rIns="0" bIns="0" numCol="1" anchor="ctr">
            <a:noAutofit/>
          </a:bodyPr>
          <a:lstStyle/>
          <a:p>
            <a:pPr lvl="0" algn="ctr">
              <a:spcBef>
                <a:spcPts val="300"/>
              </a:spcBef>
              <a:defRPr sz="1200">
                <a:solidFill>
                  <a:srgbClr val="FFFFFF"/>
                </a:solidFill>
                <a:uFill>
                  <a:solidFill>
                    <a:srgbClr val="FFFFFF"/>
                  </a:solidFill>
                </a:uFill>
                <a:latin typeface="+mn-lt"/>
                <a:ea typeface="+mn-ea"/>
                <a:cs typeface="+mn-cs"/>
                <a:sym typeface="Bebas Neue"/>
              </a:defRPr>
            </a:pPr>
            <a:endParaRPr>
              <a:cs typeface="+mn-ea"/>
              <a:sym typeface="+mn-lt"/>
            </a:endParaRPr>
          </a:p>
        </p:txBody>
      </p:sp>
      <p:sp>
        <p:nvSpPr>
          <p:cNvPr id="33" name="Shape 9255"/>
          <p:cNvSpPr/>
          <p:nvPr/>
        </p:nvSpPr>
        <p:spPr>
          <a:xfrm>
            <a:off x="2960650" y="1248630"/>
            <a:ext cx="1395452" cy="2187452"/>
          </a:xfrm>
          <a:prstGeom prst="roundRect">
            <a:avLst>
              <a:gd name="adj" fmla="val 3410"/>
            </a:avLst>
          </a:prstGeom>
          <a:solidFill>
            <a:schemeClr val="bg1"/>
          </a:solidFill>
          <a:ln w="6350" cap="flat">
            <a:solidFill>
              <a:schemeClr val="bg1">
                <a:lumMod val="65000"/>
              </a:schemeClr>
            </a:solidFill>
            <a:prstDash val="solid"/>
            <a:round/>
          </a:ln>
          <a:effectLst/>
        </p:spPr>
        <p:txBody>
          <a:bodyPr wrap="square" lIns="0" tIns="0" rIns="0" bIns="0" numCol="1" anchor="ctr">
            <a:noAutofit/>
          </a:bodyPr>
          <a:lstStyle/>
          <a:p>
            <a:pPr lvl="0" algn="ctr">
              <a:spcBef>
                <a:spcPts val="300"/>
              </a:spcBef>
              <a:defRPr sz="800" b="1">
                <a:solidFill>
                  <a:srgbClr val="3A5063"/>
                </a:solidFill>
                <a:uFill>
                  <a:solidFill>
                    <a:srgbClr val="3A5063"/>
                  </a:solidFill>
                </a:uFill>
                <a:latin typeface="Roboto Condensed Regular"/>
                <a:ea typeface="Roboto Condensed Regular"/>
                <a:cs typeface="Roboto Condensed Regular"/>
                <a:sym typeface="Roboto Condensed Regular"/>
              </a:defRPr>
            </a:pPr>
            <a:endParaRPr>
              <a:cs typeface="+mn-ea"/>
              <a:sym typeface="+mn-lt"/>
            </a:endParaRPr>
          </a:p>
        </p:txBody>
      </p:sp>
      <p:sp>
        <p:nvSpPr>
          <p:cNvPr id="34" name="Shape 9256"/>
          <p:cNvSpPr/>
          <p:nvPr/>
        </p:nvSpPr>
        <p:spPr>
          <a:xfrm>
            <a:off x="2960650" y="1252962"/>
            <a:ext cx="1395451" cy="470134"/>
          </a:xfrm>
          <a:custGeom>
            <a:avLst/>
            <a:gdLst/>
            <a:ahLst/>
            <a:cxnLst>
              <a:cxn ang="0">
                <a:pos x="wd2" y="hd2"/>
              </a:cxn>
              <a:cxn ang="5400000">
                <a:pos x="wd2" y="hd2"/>
              </a:cxn>
              <a:cxn ang="10800000">
                <a:pos x="wd2" y="hd2"/>
              </a:cxn>
              <a:cxn ang="16200000">
                <a:pos x="wd2" y="hd2"/>
              </a:cxn>
            </a:cxnLst>
            <a:rect l="0" t="0" r="r" b="b"/>
            <a:pathLst>
              <a:path w="21600" h="21600" extrusionOk="0">
                <a:moveTo>
                  <a:pt x="721" y="0"/>
                </a:moveTo>
                <a:lnTo>
                  <a:pt x="20879" y="0"/>
                </a:lnTo>
                <a:cubicBezTo>
                  <a:pt x="21277" y="0"/>
                  <a:pt x="21600" y="959"/>
                  <a:pt x="21600" y="2141"/>
                </a:cubicBezTo>
                <a:lnTo>
                  <a:pt x="21600" y="21600"/>
                </a:lnTo>
                <a:lnTo>
                  <a:pt x="0" y="21600"/>
                </a:lnTo>
                <a:lnTo>
                  <a:pt x="0" y="2141"/>
                </a:lnTo>
                <a:cubicBezTo>
                  <a:pt x="0" y="959"/>
                  <a:pt x="323" y="0"/>
                  <a:pt x="721" y="0"/>
                </a:cubicBezTo>
                <a:close/>
              </a:path>
            </a:pathLst>
          </a:custGeom>
          <a:solidFill>
            <a:schemeClr val="accent1"/>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35" name="Shape 9257"/>
          <p:cNvSpPr/>
          <p:nvPr/>
        </p:nvSpPr>
        <p:spPr>
          <a:xfrm>
            <a:off x="3388637" y="1169602"/>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sz="3200" dirty="0">
                <a:solidFill>
                  <a:schemeClr val="bg1"/>
                </a:solidFill>
                <a:uFill>
                  <a:solidFill>
                    <a:srgbClr val="FFFFFF"/>
                  </a:solidFill>
                </a:uFill>
                <a:latin typeface="+mn-lt"/>
                <a:ea typeface="+mn-ea"/>
                <a:cs typeface="+mn-ea"/>
                <a:sym typeface="+mn-lt"/>
              </a:rPr>
              <a:t>S</a:t>
            </a:r>
          </a:p>
        </p:txBody>
      </p:sp>
      <p:sp>
        <p:nvSpPr>
          <p:cNvPr id="36" name="Shape 9258"/>
          <p:cNvSpPr/>
          <p:nvPr/>
        </p:nvSpPr>
        <p:spPr>
          <a:xfrm>
            <a:off x="3052102" y="1819541"/>
            <a:ext cx="1227799" cy="1001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endParaRPr sz="800" dirty="0">
              <a:solidFill>
                <a:schemeClr val="tx1">
                  <a:lumMod val="75000"/>
                  <a:lumOff val="25000"/>
                </a:schemeClr>
              </a:solidFill>
              <a:uFill>
                <a:solidFill>
                  <a:srgbClr val="595959">
                    <a:alpha val="70000"/>
                  </a:srgbClr>
                </a:solidFill>
              </a:uFill>
              <a:cs typeface="+mn-ea"/>
              <a:sym typeface="+mn-lt"/>
            </a:endParaRP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endParaRPr sz="800" dirty="0">
              <a:solidFill>
                <a:schemeClr val="tx1">
                  <a:lumMod val="75000"/>
                  <a:lumOff val="25000"/>
                </a:schemeClr>
              </a:solidFill>
              <a:uFill>
                <a:solidFill>
                  <a:srgbClr val="595959">
                    <a:alpha val="70000"/>
                  </a:srgbClr>
                </a:solidFill>
              </a:uFill>
              <a:cs typeface="+mn-ea"/>
              <a:sym typeface="+mn-lt"/>
            </a:endParaRP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p:txBody>
      </p:sp>
      <p:sp>
        <p:nvSpPr>
          <p:cNvPr id="37" name="Shape 9260"/>
          <p:cNvSpPr/>
          <p:nvPr/>
        </p:nvSpPr>
        <p:spPr>
          <a:xfrm>
            <a:off x="4414541" y="1248630"/>
            <a:ext cx="1395451" cy="2187452"/>
          </a:xfrm>
          <a:prstGeom prst="roundRect">
            <a:avLst>
              <a:gd name="adj" fmla="val 3410"/>
            </a:avLst>
          </a:prstGeom>
          <a:solidFill>
            <a:schemeClr val="bg1"/>
          </a:solidFill>
          <a:ln w="6350" cap="flat">
            <a:solidFill>
              <a:schemeClr val="bg1">
                <a:lumMod val="65000"/>
              </a:schemeClr>
            </a:solidFill>
            <a:prstDash val="solid"/>
            <a:round/>
          </a:ln>
          <a:effectLst/>
        </p:spPr>
        <p:txBody>
          <a:bodyPr wrap="square" lIns="0" tIns="0" rIns="0" bIns="0" numCol="1" anchor="ctr">
            <a:noAutofit/>
          </a:bodyPr>
          <a:lstStyle/>
          <a:p>
            <a:pPr lvl="0" algn="ctr">
              <a:spcBef>
                <a:spcPts val="300"/>
              </a:spcBef>
              <a:defRPr sz="800" b="1">
                <a:solidFill>
                  <a:srgbClr val="3A5063"/>
                </a:solidFill>
                <a:uFill>
                  <a:solidFill>
                    <a:srgbClr val="3A5063"/>
                  </a:solidFill>
                </a:uFill>
                <a:latin typeface="Roboto Condensed Regular"/>
                <a:ea typeface="Roboto Condensed Regular"/>
                <a:cs typeface="Roboto Condensed Regular"/>
                <a:sym typeface="Roboto Condensed Regular"/>
              </a:defRPr>
            </a:pPr>
            <a:endParaRPr>
              <a:cs typeface="+mn-ea"/>
              <a:sym typeface="+mn-lt"/>
            </a:endParaRPr>
          </a:p>
        </p:txBody>
      </p:sp>
      <p:sp>
        <p:nvSpPr>
          <p:cNvPr id="38" name="Shape 9261"/>
          <p:cNvSpPr/>
          <p:nvPr/>
        </p:nvSpPr>
        <p:spPr>
          <a:xfrm>
            <a:off x="4414541" y="1252962"/>
            <a:ext cx="1395450" cy="470134"/>
          </a:xfrm>
          <a:custGeom>
            <a:avLst/>
            <a:gdLst/>
            <a:ahLst/>
            <a:cxnLst>
              <a:cxn ang="0">
                <a:pos x="wd2" y="hd2"/>
              </a:cxn>
              <a:cxn ang="5400000">
                <a:pos x="wd2" y="hd2"/>
              </a:cxn>
              <a:cxn ang="10800000">
                <a:pos x="wd2" y="hd2"/>
              </a:cxn>
              <a:cxn ang="16200000">
                <a:pos x="wd2" y="hd2"/>
              </a:cxn>
            </a:cxnLst>
            <a:rect l="0" t="0" r="r" b="b"/>
            <a:pathLst>
              <a:path w="21600" h="21600" extrusionOk="0">
                <a:moveTo>
                  <a:pt x="721" y="0"/>
                </a:moveTo>
                <a:lnTo>
                  <a:pt x="20879" y="0"/>
                </a:lnTo>
                <a:cubicBezTo>
                  <a:pt x="21277" y="0"/>
                  <a:pt x="21600" y="959"/>
                  <a:pt x="21600" y="2141"/>
                </a:cubicBezTo>
                <a:lnTo>
                  <a:pt x="21600" y="21600"/>
                </a:lnTo>
                <a:lnTo>
                  <a:pt x="0" y="21600"/>
                </a:lnTo>
                <a:lnTo>
                  <a:pt x="0" y="2141"/>
                </a:lnTo>
                <a:cubicBezTo>
                  <a:pt x="0" y="959"/>
                  <a:pt x="323" y="0"/>
                  <a:pt x="721" y="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39" name="Shape 9262"/>
          <p:cNvSpPr/>
          <p:nvPr/>
        </p:nvSpPr>
        <p:spPr>
          <a:xfrm>
            <a:off x="4835523" y="1169602"/>
            <a:ext cx="539751"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sz="3200">
                <a:solidFill>
                  <a:schemeClr val="bg1"/>
                </a:solidFill>
                <a:uFill>
                  <a:solidFill>
                    <a:srgbClr val="FFFFFF"/>
                  </a:solidFill>
                </a:uFill>
                <a:latin typeface="+mn-lt"/>
                <a:ea typeface="+mn-ea"/>
                <a:cs typeface="+mn-ea"/>
                <a:sym typeface="+mn-lt"/>
              </a:rPr>
              <a:t>W</a:t>
            </a:r>
          </a:p>
        </p:txBody>
      </p:sp>
      <p:sp>
        <p:nvSpPr>
          <p:cNvPr id="40" name="Shape 9263"/>
          <p:cNvSpPr/>
          <p:nvPr/>
        </p:nvSpPr>
        <p:spPr>
          <a:xfrm>
            <a:off x="4497850" y="1822867"/>
            <a:ext cx="1227798" cy="1001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p:txBody>
      </p:sp>
      <p:sp>
        <p:nvSpPr>
          <p:cNvPr id="41" name="Shape 9265"/>
          <p:cNvSpPr/>
          <p:nvPr/>
        </p:nvSpPr>
        <p:spPr>
          <a:xfrm>
            <a:off x="5868432" y="1248630"/>
            <a:ext cx="1395452" cy="2187452"/>
          </a:xfrm>
          <a:prstGeom prst="roundRect">
            <a:avLst>
              <a:gd name="adj" fmla="val 3410"/>
            </a:avLst>
          </a:prstGeom>
          <a:solidFill>
            <a:schemeClr val="bg1"/>
          </a:solidFill>
          <a:ln w="6350" cap="flat">
            <a:solidFill>
              <a:schemeClr val="bg1">
                <a:lumMod val="65000"/>
              </a:schemeClr>
            </a:solidFill>
            <a:prstDash val="solid"/>
            <a:round/>
          </a:ln>
          <a:effectLst/>
        </p:spPr>
        <p:txBody>
          <a:bodyPr wrap="square" lIns="0" tIns="0" rIns="0" bIns="0" numCol="1" anchor="ctr">
            <a:noAutofit/>
          </a:bodyPr>
          <a:lstStyle/>
          <a:p>
            <a:pPr lvl="0" algn="ctr">
              <a:spcBef>
                <a:spcPts val="300"/>
              </a:spcBef>
              <a:defRPr sz="800" b="1">
                <a:solidFill>
                  <a:srgbClr val="3A5063"/>
                </a:solidFill>
                <a:uFill>
                  <a:solidFill>
                    <a:srgbClr val="3A5063"/>
                  </a:solidFill>
                </a:uFill>
                <a:latin typeface="Roboto Condensed Regular"/>
                <a:ea typeface="Roboto Condensed Regular"/>
                <a:cs typeface="Roboto Condensed Regular"/>
                <a:sym typeface="Roboto Condensed Regular"/>
              </a:defRPr>
            </a:pPr>
            <a:endParaRPr>
              <a:cs typeface="+mn-ea"/>
              <a:sym typeface="+mn-lt"/>
            </a:endParaRPr>
          </a:p>
        </p:txBody>
      </p:sp>
      <p:sp>
        <p:nvSpPr>
          <p:cNvPr id="42" name="Shape 9266"/>
          <p:cNvSpPr/>
          <p:nvPr/>
        </p:nvSpPr>
        <p:spPr>
          <a:xfrm>
            <a:off x="5868432" y="1252962"/>
            <a:ext cx="1395451" cy="470134"/>
          </a:xfrm>
          <a:custGeom>
            <a:avLst/>
            <a:gdLst/>
            <a:ahLst/>
            <a:cxnLst>
              <a:cxn ang="0">
                <a:pos x="wd2" y="hd2"/>
              </a:cxn>
              <a:cxn ang="5400000">
                <a:pos x="wd2" y="hd2"/>
              </a:cxn>
              <a:cxn ang="10800000">
                <a:pos x="wd2" y="hd2"/>
              </a:cxn>
              <a:cxn ang="16200000">
                <a:pos x="wd2" y="hd2"/>
              </a:cxn>
            </a:cxnLst>
            <a:rect l="0" t="0" r="r" b="b"/>
            <a:pathLst>
              <a:path w="21600" h="21600" extrusionOk="0">
                <a:moveTo>
                  <a:pt x="721" y="0"/>
                </a:moveTo>
                <a:lnTo>
                  <a:pt x="20879" y="0"/>
                </a:lnTo>
                <a:cubicBezTo>
                  <a:pt x="21277" y="0"/>
                  <a:pt x="21600" y="959"/>
                  <a:pt x="21600" y="2141"/>
                </a:cubicBezTo>
                <a:lnTo>
                  <a:pt x="21600" y="21600"/>
                </a:lnTo>
                <a:lnTo>
                  <a:pt x="0" y="21600"/>
                </a:lnTo>
                <a:lnTo>
                  <a:pt x="0" y="2141"/>
                </a:lnTo>
                <a:cubicBezTo>
                  <a:pt x="0" y="959"/>
                  <a:pt x="323" y="0"/>
                  <a:pt x="721" y="0"/>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43" name="Shape 9267"/>
          <p:cNvSpPr/>
          <p:nvPr/>
        </p:nvSpPr>
        <p:spPr>
          <a:xfrm>
            <a:off x="6324600" y="1169602"/>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sz="3200">
                <a:solidFill>
                  <a:schemeClr val="bg1"/>
                </a:solidFill>
                <a:uFill>
                  <a:solidFill>
                    <a:srgbClr val="FFFFFF"/>
                  </a:solidFill>
                </a:uFill>
                <a:latin typeface="+mn-lt"/>
                <a:ea typeface="+mn-ea"/>
                <a:cs typeface="+mn-ea"/>
                <a:sym typeface="+mn-lt"/>
              </a:rPr>
              <a:t>O</a:t>
            </a:r>
          </a:p>
        </p:txBody>
      </p:sp>
      <p:sp>
        <p:nvSpPr>
          <p:cNvPr id="44" name="Shape 9268"/>
          <p:cNvSpPr/>
          <p:nvPr/>
        </p:nvSpPr>
        <p:spPr>
          <a:xfrm>
            <a:off x="5958350" y="1819542"/>
            <a:ext cx="1227799" cy="1001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p:txBody>
      </p:sp>
      <p:sp>
        <p:nvSpPr>
          <p:cNvPr id="45" name="Shape 9270"/>
          <p:cNvSpPr/>
          <p:nvPr/>
        </p:nvSpPr>
        <p:spPr>
          <a:xfrm>
            <a:off x="7322324" y="1248630"/>
            <a:ext cx="1395451" cy="2187453"/>
          </a:xfrm>
          <a:prstGeom prst="roundRect">
            <a:avLst>
              <a:gd name="adj" fmla="val 3410"/>
            </a:avLst>
          </a:prstGeom>
          <a:solidFill>
            <a:schemeClr val="bg1"/>
          </a:solidFill>
          <a:ln w="6350" cap="flat">
            <a:solidFill>
              <a:schemeClr val="bg1">
                <a:lumMod val="65000"/>
              </a:schemeClr>
            </a:solidFill>
            <a:prstDash val="solid"/>
            <a:round/>
          </a:ln>
          <a:effectLst/>
        </p:spPr>
        <p:txBody>
          <a:bodyPr wrap="square" lIns="0" tIns="0" rIns="0" bIns="0" numCol="1" anchor="ctr">
            <a:noAutofit/>
          </a:bodyPr>
          <a:lstStyle/>
          <a:p>
            <a:pPr lvl="0" algn="ctr">
              <a:spcBef>
                <a:spcPts val="300"/>
              </a:spcBef>
              <a:defRPr sz="800" b="1">
                <a:solidFill>
                  <a:srgbClr val="3A5063"/>
                </a:solidFill>
                <a:uFill>
                  <a:solidFill>
                    <a:srgbClr val="3A5063"/>
                  </a:solidFill>
                </a:uFill>
                <a:latin typeface="Roboto Condensed Regular"/>
                <a:ea typeface="Roboto Condensed Regular"/>
                <a:cs typeface="Roboto Condensed Regular"/>
                <a:sym typeface="Roboto Condensed Regular"/>
              </a:defRPr>
            </a:pPr>
            <a:endParaRPr>
              <a:cs typeface="+mn-ea"/>
              <a:sym typeface="+mn-lt"/>
            </a:endParaRPr>
          </a:p>
        </p:txBody>
      </p:sp>
      <p:sp>
        <p:nvSpPr>
          <p:cNvPr id="46" name="Shape 9271"/>
          <p:cNvSpPr/>
          <p:nvPr/>
        </p:nvSpPr>
        <p:spPr>
          <a:xfrm>
            <a:off x="7322324" y="1252962"/>
            <a:ext cx="1395450" cy="470134"/>
          </a:xfrm>
          <a:custGeom>
            <a:avLst/>
            <a:gdLst/>
            <a:ahLst/>
            <a:cxnLst>
              <a:cxn ang="0">
                <a:pos x="wd2" y="hd2"/>
              </a:cxn>
              <a:cxn ang="5400000">
                <a:pos x="wd2" y="hd2"/>
              </a:cxn>
              <a:cxn ang="10800000">
                <a:pos x="wd2" y="hd2"/>
              </a:cxn>
              <a:cxn ang="16200000">
                <a:pos x="wd2" y="hd2"/>
              </a:cxn>
            </a:cxnLst>
            <a:rect l="0" t="0" r="r" b="b"/>
            <a:pathLst>
              <a:path w="21600" h="21600" extrusionOk="0">
                <a:moveTo>
                  <a:pt x="721" y="0"/>
                </a:moveTo>
                <a:lnTo>
                  <a:pt x="20879" y="0"/>
                </a:lnTo>
                <a:cubicBezTo>
                  <a:pt x="21277" y="0"/>
                  <a:pt x="21600" y="959"/>
                  <a:pt x="21600" y="2141"/>
                </a:cubicBezTo>
                <a:lnTo>
                  <a:pt x="21600" y="21600"/>
                </a:lnTo>
                <a:lnTo>
                  <a:pt x="0" y="21600"/>
                </a:lnTo>
                <a:lnTo>
                  <a:pt x="0" y="2141"/>
                </a:lnTo>
                <a:cubicBezTo>
                  <a:pt x="0" y="959"/>
                  <a:pt x="323" y="0"/>
                  <a:pt x="721" y="0"/>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47" name="Shape 9272"/>
          <p:cNvSpPr/>
          <p:nvPr/>
        </p:nvSpPr>
        <p:spPr>
          <a:xfrm>
            <a:off x="7753348" y="1169602"/>
            <a:ext cx="539751"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sz="3200">
                <a:solidFill>
                  <a:schemeClr val="bg1"/>
                </a:solidFill>
                <a:uFill>
                  <a:solidFill>
                    <a:srgbClr val="FFFFFF"/>
                  </a:solidFill>
                </a:uFill>
                <a:latin typeface="+mn-lt"/>
                <a:ea typeface="+mn-ea"/>
                <a:cs typeface="+mn-ea"/>
                <a:sym typeface="+mn-lt"/>
              </a:rPr>
              <a:t>T</a:t>
            </a:r>
          </a:p>
        </p:txBody>
      </p:sp>
      <p:sp>
        <p:nvSpPr>
          <p:cNvPr id="48" name="Shape 9273"/>
          <p:cNvSpPr/>
          <p:nvPr/>
        </p:nvSpPr>
        <p:spPr>
          <a:xfrm>
            <a:off x="7427252" y="1824699"/>
            <a:ext cx="1227798" cy="1001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单击此处添加副标题或详细文本描述</a:t>
            </a:r>
          </a:p>
          <a:p>
            <a:pPr marL="39511" lvl="0" indent="-39511">
              <a:lnSpc>
                <a:spcPct val="120000"/>
              </a:lnSpc>
              <a:spcBef>
                <a:spcPts val="300"/>
              </a:spcBef>
              <a:buClr>
                <a:srgbClr val="F7AC12"/>
              </a:buClr>
              <a:buSzPct val="100000"/>
              <a:buFont typeface="Arial"/>
              <a:buChar char="•"/>
              <a:defRPr>
                <a:uFillTx/>
              </a:defRPr>
            </a:pPr>
            <a:r>
              <a:rPr lang="zh-CN" altLang="en-US" sz="800" dirty="0">
                <a:solidFill>
                  <a:schemeClr val="tx1">
                    <a:lumMod val="75000"/>
                    <a:lumOff val="25000"/>
                  </a:schemeClr>
                </a:solidFill>
                <a:uFill>
                  <a:solidFill>
                    <a:srgbClr val="595959">
                      <a:alpha val="70000"/>
                    </a:srgbClr>
                  </a:solidFill>
                </a:uFill>
                <a:cs typeface="+mn-ea"/>
                <a:sym typeface="+mn-lt"/>
              </a:rPr>
              <a:t>单击此处添加标题</a:t>
            </a:r>
          </a:p>
        </p:txBody>
      </p:sp>
      <p:sp>
        <p:nvSpPr>
          <p:cNvPr id="49" name="Shape 9275"/>
          <p:cNvSpPr/>
          <p:nvPr/>
        </p:nvSpPr>
        <p:spPr>
          <a:xfrm>
            <a:off x="998106" y="4026901"/>
            <a:ext cx="7096763" cy="4431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r>
              <a:rPr lang="zh-CN" altLang="en-US" sz="80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50" name="Shape 9276"/>
          <p:cNvSpPr/>
          <p:nvPr/>
        </p:nvSpPr>
        <p:spPr>
          <a:xfrm>
            <a:off x="408609" y="3876264"/>
            <a:ext cx="8354391" cy="1"/>
          </a:xfrm>
          <a:prstGeom prst="line">
            <a:avLst/>
          </a:prstGeom>
          <a:ln w="3175">
            <a:solidFill>
              <a:schemeClr val="bg1">
                <a:lumMod val="65000"/>
              </a:schemeClr>
            </a:solidFill>
            <a:round/>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52" name="Shape 9546"/>
          <p:cNvSpPr/>
          <p:nvPr/>
        </p:nvSpPr>
        <p:spPr>
          <a:xfrm flipH="1">
            <a:off x="8402077" y="2388610"/>
            <a:ext cx="651672" cy="1547393"/>
          </a:xfrm>
          <a:custGeom>
            <a:avLst/>
            <a:gdLst/>
            <a:ahLst/>
            <a:cxnLst>
              <a:cxn ang="0">
                <a:pos x="wd2" y="hd2"/>
              </a:cxn>
              <a:cxn ang="5400000">
                <a:pos x="wd2" y="hd2"/>
              </a:cxn>
              <a:cxn ang="10800000">
                <a:pos x="wd2" y="hd2"/>
              </a:cxn>
              <a:cxn ang="16200000">
                <a:pos x="wd2" y="hd2"/>
              </a:cxn>
            </a:cxnLst>
            <a:rect l="0" t="0" r="r" b="b"/>
            <a:pathLst>
              <a:path w="21403" h="21510" extrusionOk="0">
                <a:moveTo>
                  <a:pt x="20655" y="20929"/>
                </a:moveTo>
                <a:cubicBezTo>
                  <a:pt x="20063" y="20784"/>
                  <a:pt x="19626" y="20402"/>
                  <a:pt x="19408" y="20297"/>
                </a:cubicBezTo>
                <a:cubicBezTo>
                  <a:pt x="19190" y="20205"/>
                  <a:pt x="19471" y="20231"/>
                  <a:pt x="19284" y="20034"/>
                </a:cubicBezTo>
                <a:cubicBezTo>
                  <a:pt x="19097" y="19836"/>
                  <a:pt x="18504" y="18678"/>
                  <a:pt x="18411" y="18309"/>
                </a:cubicBezTo>
                <a:cubicBezTo>
                  <a:pt x="18286" y="17928"/>
                  <a:pt x="18348" y="16651"/>
                  <a:pt x="17943" y="16045"/>
                </a:cubicBezTo>
                <a:cubicBezTo>
                  <a:pt x="17507" y="15440"/>
                  <a:pt x="16198" y="13492"/>
                  <a:pt x="16011" y="12965"/>
                </a:cubicBezTo>
                <a:cubicBezTo>
                  <a:pt x="15824" y="12426"/>
                  <a:pt x="15543" y="11886"/>
                  <a:pt x="15543" y="11596"/>
                </a:cubicBezTo>
                <a:cubicBezTo>
                  <a:pt x="15543" y="11294"/>
                  <a:pt x="15481" y="11096"/>
                  <a:pt x="15263" y="10886"/>
                </a:cubicBezTo>
                <a:cubicBezTo>
                  <a:pt x="15076" y="10675"/>
                  <a:pt x="15325" y="10385"/>
                  <a:pt x="15325" y="10385"/>
                </a:cubicBezTo>
                <a:cubicBezTo>
                  <a:pt x="15325" y="10385"/>
                  <a:pt x="15824" y="10543"/>
                  <a:pt x="16135" y="10662"/>
                </a:cubicBezTo>
                <a:cubicBezTo>
                  <a:pt x="16447" y="10780"/>
                  <a:pt x="16447" y="10596"/>
                  <a:pt x="16291" y="10333"/>
                </a:cubicBezTo>
                <a:cubicBezTo>
                  <a:pt x="16135" y="10069"/>
                  <a:pt x="16229" y="9925"/>
                  <a:pt x="16385" y="10004"/>
                </a:cubicBezTo>
                <a:cubicBezTo>
                  <a:pt x="16541" y="10096"/>
                  <a:pt x="16665" y="9582"/>
                  <a:pt x="17039" y="9280"/>
                </a:cubicBezTo>
                <a:cubicBezTo>
                  <a:pt x="17445" y="8964"/>
                  <a:pt x="18286" y="8332"/>
                  <a:pt x="18099" y="7977"/>
                </a:cubicBezTo>
                <a:cubicBezTo>
                  <a:pt x="17912" y="7608"/>
                  <a:pt x="17819" y="6976"/>
                  <a:pt x="17600" y="6660"/>
                </a:cubicBezTo>
                <a:cubicBezTo>
                  <a:pt x="17351" y="6358"/>
                  <a:pt x="17133" y="5805"/>
                  <a:pt x="16852" y="5463"/>
                </a:cubicBezTo>
                <a:cubicBezTo>
                  <a:pt x="16572" y="5120"/>
                  <a:pt x="16634" y="4949"/>
                  <a:pt x="16291" y="4607"/>
                </a:cubicBezTo>
                <a:cubicBezTo>
                  <a:pt x="15917" y="4265"/>
                  <a:pt x="15543" y="3883"/>
                  <a:pt x="15543" y="3712"/>
                </a:cubicBezTo>
                <a:cubicBezTo>
                  <a:pt x="15543" y="3620"/>
                  <a:pt x="15450" y="3541"/>
                  <a:pt x="15107" y="3488"/>
                </a:cubicBezTo>
                <a:cubicBezTo>
                  <a:pt x="14858" y="3435"/>
                  <a:pt x="14421" y="3396"/>
                  <a:pt x="13798" y="3356"/>
                </a:cubicBezTo>
                <a:cubicBezTo>
                  <a:pt x="13143" y="3317"/>
                  <a:pt x="12551" y="3264"/>
                  <a:pt x="12084" y="3199"/>
                </a:cubicBezTo>
                <a:cubicBezTo>
                  <a:pt x="12052" y="3199"/>
                  <a:pt x="12021" y="3185"/>
                  <a:pt x="11990" y="3185"/>
                </a:cubicBezTo>
                <a:cubicBezTo>
                  <a:pt x="11990" y="3185"/>
                  <a:pt x="11959" y="3185"/>
                  <a:pt x="11959" y="3185"/>
                </a:cubicBezTo>
                <a:cubicBezTo>
                  <a:pt x="11335" y="3093"/>
                  <a:pt x="10525" y="2817"/>
                  <a:pt x="10525" y="2817"/>
                </a:cubicBezTo>
                <a:cubicBezTo>
                  <a:pt x="10276" y="2962"/>
                  <a:pt x="10276" y="2962"/>
                  <a:pt x="10276" y="2962"/>
                </a:cubicBezTo>
                <a:cubicBezTo>
                  <a:pt x="10369" y="2909"/>
                  <a:pt x="10432" y="2869"/>
                  <a:pt x="10525" y="2817"/>
                </a:cubicBezTo>
                <a:cubicBezTo>
                  <a:pt x="10432" y="2777"/>
                  <a:pt x="10276" y="2685"/>
                  <a:pt x="10432" y="2685"/>
                </a:cubicBezTo>
                <a:cubicBezTo>
                  <a:pt x="10774" y="2672"/>
                  <a:pt x="10837" y="2093"/>
                  <a:pt x="11024" y="1922"/>
                </a:cubicBezTo>
                <a:cubicBezTo>
                  <a:pt x="11211" y="1751"/>
                  <a:pt x="11148" y="1632"/>
                  <a:pt x="11024" y="1474"/>
                </a:cubicBezTo>
                <a:cubicBezTo>
                  <a:pt x="10899" y="1329"/>
                  <a:pt x="11148" y="1106"/>
                  <a:pt x="10837" y="856"/>
                </a:cubicBezTo>
                <a:cubicBezTo>
                  <a:pt x="10525" y="619"/>
                  <a:pt x="10961" y="316"/>
                  <a:pt x="10525" y="290"/>
                </a:cubicBezTo>
                <a:cubicBezTo>
                  <a:pt x="10089" y="263"/>
                  <a:pt x="10245" y="39"/>
                  <a:pt x="9839" y="39"/>
                </a:cubicBezTo>
                <a:cubicBezTo>
                  <a:pt x="9715" y="39"/>
                  <a:pt x="9621" y="26"/>
                  <a:pt x="9559" y="0"/>
                </a:cubicBezTo>
                <a:cubicBezTo>
                  <a:pt x="9216" y="276"/>
                  <a:pt x="8686" y="184"/>
                  <a:pt x="8686" y="184"/>
                </a:cubicBezTo>
                <a:cubicBezTo>
                  <a:pt x="7876" y="105"/>
                  <a:pt x="7346" y="184"/>
                  <a:pt x="6972" y="303"/>
                </a:cubicBezTo>
                <a:cubicBezTo>
                  <a:pt x="6972" y="303"/>
                  <a:pt x="6941" y="316"/>
                  <a:pt x="6909" y="316"/>
                </a:cubicBezTo>
                <a:cubicBezTo>
                  <a:pt x="6442" y="500"/>
                  <a:pt x="6286" y="750"/>
                  <a:pt x="6286" y="763"/>
                </a:cubicBezTo>
                <a:cubicBezTo>
                  <a:pt x="6255" y="856"/>
                  <a:pt x="6224" y="948"/>
                  <a:pt x="6224" y="1014"/>
                </a:cubicBezTo>
                <a:cubicBezTo>
                  <a:pt x="6286" y="1250"/>
                  <a:pt x="6442" y="1487"/>
                  <a:pt x="6473" y="1593"/>
                </a:cubicBezTo>
                <a:cubicBezTo>
                  <a:pt x="6504" y="1685"/>
                  <a:pt x="6629" y="2080"/>
                  <a:pt x="6816" y="2080"/>
                </a:cubicBezTo>
                <a:cubicBezTo>
                  <a:pt x="7003" y="2080"/>
                  <a:pt x="7065" y="2093"/>
                  <a:pt x="7065" y="2093"/>
                </a:cubicBezTo>
                <a:cubicBezTo>
                  <a:pt x="7065" y="2093"/>
                  <a:pt x="7284" y="2396"/>
                  <a:pt x="7284" y="2633"/>
                </a:cubicBezTo>
                <a:cubicBezTo>
                  <a:pt x="7284" y="2738"/>
                  <a:pt x="7284" y="2790"/>
                  <a:pt x="7284" y="2830"/>
                </a:cubicBezTo>
                <a:cubicBezTo>
                  <a:pt x="7284" y="2830"/>
                  <a:pt x="7284" y="2830"/>
                  <a:pt x="7284" y="2830"/>
                </a:cubicBezTo>
                <a:cubicBezTo>
                  <a:pt x="7284" y="2830"/>
                  <a:pt x="7284" y="2830"/>
                  <a:pt x="7284" y="2830"/>
                </a:cubicBezTo>
                <a:cubicBezTo>
                  <a:pt x="7284" y="2830"/>
                  <a:pt x="7284" y="2830"/>
                  <a:pt x="7284" y="2830"/>
                </a:cubicBezTo>
                <a:cubicBezTo>
                  <a:pt x="7284" y="2830"/>
                  <a:pt x="6785" y="3133"/>
                  <a:pt x="6224" y="3238"/>
                </a:cubicBezTo>
                <a:cubicBezTo>
                  <a:pt x="5663" y="3356"/>
                  <a:pt x="4852" y="3528"/>
                  <a:pt x="4385" y="3580"/>
                </a:cubicBezTo>
                <a:cubicBezTo>
                  <a:pt x="4042" y="3620"/>
                  <a:pt x="3668" y="3672"/>
                  <a:pt x="3387" y="3751"/>
                </a:cubicBezTo>
                <a:cubicBezTo>
                  <a:pt x="3013" y="3857"/>
                  <a:pt x="2702" y="4015"/>
                  <a:pt x="2577" y="4291"/>
                </a:cubicBezTo>
                <a:cubicBezTo>
                  <a:pt x="2359" y="4804"/>
                  <a:pt x="1112" y="6516"/>
                  <a:pt x="489" y="6989"/>
                </a:cubicBezTo>
                <a:cubicBezTo>
                  <a:pt x="-103" y="7463"/>
                  <a:pt x="-197" y="8108"/>
                  <a:pt x="426" y="8503"/>
                </a:cubicBezTo>
                <a:cubicBezTo>
                  <a:pt x="1019" y="8898"/>
                  <a:pt x="2484" y="9872"/>
                  <a:pt x="2702" y="10004"/>
                </a:cubicBezTo>
                <a:cubicBezTo>
                  <a:pt x="2920" y="10135"/>
                  <a:pt x="2982" y="10241"/>
                  <a:pt x="3325" y="10227"/>
                </a:cubicBezTo>
                <a:cubicBezTo>
                  <a:pt x="3325" y="10227"/>
                  <a:pt x="3356" y="10214"/>
                  <a:pt x="3387" y="10214"/>
                </a:cubicBezTo>
                <a:cubicBezTo>
                  <a:pt x="3668" y="10214"/>
                  <a:pt x="3855" y="10227"/>
                  <a:pt x="3855" y="10227"/>
                </a:cubicBezTo>
                <a:cubicBezTo>
                  <a:pt x="3855" y="10227"/>
                  <a:pt x="4011" y="10478"/>
                  <a:pt x="4260" y="10556"/>
                </a:cubicBezTo>
                <a:cubicBezTo>
                  <a:pt x="4509" y="10635"/>
                  <a:pt x="4821" y="10899"/>
                  <a:pt x="4884" y="10807"/>
                </a:cubicBezTo>
                <a:cubicBezTo>
                  <a:pt x="4977" y="10714"/>
                  <a:pt x="5195" y="11478"/>
                  <a:pt x="5413" y="11886"/>
                </a:cubicBezTo>
                <a:cubicBezTo>
                  <a:pt x="5632" y="12294"/>
                  <a:pt x="6660" y="15163"/>
                  <a:pt x="6660" y="15571"/>
                </a:cubicBezTo>
                <a:cubicBezTo>
                  <a:pt x="6660" y="15980"/>
                  <a:pt x="7034" y="16401"/>
                  <a:pt x="7003" y="16690"/>
                </a:cubicBezTo>
                <a:cubicBezTo>
                  <a:pt x="6972" y="16993"/>
                  <a:pt x="7128" y="17756"/>
                  <a:pt x="7159" y="18178"/>
                </a:cubicBezTo>
                <a:cubicBezTo>
                  <a:pt x="7190" y="18599"/>
                  <a:pt x="8125" y="19046"/>
                  <a:pt x="8125" y="19349"/>
                </a:cubicBezTo>
                <a:cubicBezTo>
                  <a:pt x="8125" y="19665"/>
                  <a:pt x="7907" y="19810"/>
                  <a:pt x="8000" y="19994"/>
                </a:cubicBezTo>
                <a:cubicBezTo>
                  <a:pt x="8125" y="20165"/>
                  <a:pt x="8094" y="20297"/>
                  <a:pt x="7626" y="20507"/>
                </a:cubicBezTo>
                <a:cubicBezTo>
                  <a:pt x="7159" y="20718"/>
                  <a:pt x="6972" y="20916"/>
                  <a:pt x="7003" y="21087"/>
                </a:cubicBezTo>
                <a:cubicBezTo>
                  <a:pt x="7034" y="21245"/>
                  <a:pt x="7159" y="21310"/>
                  <a:pt x="8094" y="21324"/>
                </a:cubicBezTo>
                <a:cubicBezTo>
                  <a:pt x="9029" y="21337"/>
                  <a:pt x="9902" y="21231"/>
                  <a:pt x="9902" y="21126"/>
                </a:cubicBezTo>
                <a:cubicBezTo>
                  <a:pt x="9902" y="21034"/>
                  <a:pt x="10213" y="20995"/>
                  <a:pt x="10494" y="20995"/>
                </a:cubicBezTo>
                <a:cubicBezTo>
                  <a:pt x="10743" y="20995"/>
                  <a:pt x="10712" y="20889"/>
                  <a:pt x="10587" y="20652"/>
                </a:cubicBezTo>
                <a:cubicBezTo>
                  <a:pt x="10494" y="20429"/>
                  <a:pt x="10089" y="20113"/>
                  <a:pt x="10338" y="20152"/>
                </a:cubicBezTo>
                <a:cubicBezTo>
                  <a:pt x="10556" y="20178"/>
                  <a:pt x="10743" y="20113"/>
                  <a:pt x="10743" y="19797"/>
                </a:cubicBezTo>
                <a:cubicBezTo>
                  <a:pt x="10743" y="19468"/>
                  <a:pt x="10868" y="19362"/>
                  <a:pt x="10525" y="19178"/>
                </a:cubicBezTo>
                <a:cubicBezTo>
                  <a:pt x="10182" y="18981"/>
                  <a:pt x="10245" y="18625"/>
                  <a:pt x="10338" y="18322"/>
                </a:cubicBezTo>
                <a:cubicBezTo>
                  <a:pt x="10400" y="18033"/>
                  <a:pt x="10650" y="17822"/>
                  <a:pt x="10463" y="17467"/>
                </a:cubicBezTo>
                <a:cubicBezTo>
                  <a:pt x="10245" y="17098"/>
                  <a:pt x="10213" y="16664"/>
                  <a:pt x="10338" y="16480"/>
                </a:cubicBezTo>
                <a:cubicBezTo>
                  <a:pt x="10463" y="16309"/>
                  <a:pt x="10369" y="16085"/>
                  <a:pt x="10058" y="15940"/>
                </a:cubicBezTo>
                <a:cubicBezTo>
                  <a:pt x="9746" y="15795"/>
                  <a:pt x="10213" y="15532"/>
                  <a:pt x="10213" y="15374"/>
                </a:cubicBezTo>
                <a:cubicBezTo>
                  <a:pt x="10213" y="15216"/>
                  <a:pt x="10089" y="14532"/>
                  <a:pt x="10307" y="13847"/>
                </a:cubicBezTo>
                <a:cubicBezTo>
                  <a:pt x="10494" y="13150"/>
                  <a:pt x="10525" y="12636"/>
                  <a:pt x="10556" y="12452"/>
                </a:cubicBezTo>
                <a:cubicBezTo>
                  <a:pt x="10587" y="12281"/>
                  <a:pt x="10837" y="12360"/>
                  <a:pt x="11398" y="13044"/>
                </a:cubicBezTo>
                <a:cubicBezTo>
                  <a:pt x="11990" y="13729"/>
                  <a:pt x="13455" y="15861"/>
                  <a:pt x="13735" y="16335"/>
                </a:cubicBezTo>
                <a:cubicBezTo>
                  <a:pt x="13954" y="16743"/>
                  <a:pt x="14764" y="18230"/>
                  <a:pt x="15107" y="18902"/>
                </a:cubicBezTo>
                <a:cubicBezTo>
                  <a:pt x="15169" y="19007"/>
                  <a:pt x="15200" y="19099"/>
                  <a:pt x="15232" y="19152"/>
                </a:cubicBezTo>
                <a:cubicBezTo>
                  <a:pt x="15419" y="19560"/>
                  <a:pt x="15668" y="20376"/>
                  <a:pt x="15917" y="20376"/>
                </a:cubicBezTo>
                <a:cubicBezTo>
                  <a:pt x="16198" y="20376"/>
                  <a:pt x="16135" y="20455"/>
                  <a:pt x="16167" y="20692"/>
                </a:cubicBezTo>
                <a:cubicBezTo>
                  <a:pt x="16198" y="20916"/>
                  <a:pt x="16728" y="20955"/>
                  <a:pt x="17039" y="20995"/>
                </a:cubicBezTo>
                <a:cubicBezTo>
                  <a:pt x="17351" y="21047"/>
                  <a:pt x="17445" y="20916"/>
                  <a:pt x="17445" y="20916"/>
                </a:cubicBezTo>
                <a:cubicBezTo>
                  <a:pt x="17445" y="20916"/>
                  <a:pt x="17943" y="21363"/>
                  <a:pt x="18816" y="21403"/>
                </a:cubicBezTo>
                <a:cubicBezTo>
                  <a:pt x="19720" y="21455"/>
                  <a:pt x="21403" y="21600"/>
                  <a:pt x="21403" y="21429"/>
                </a:cubicBezTo>
                <a:cubicBezTo>
                  <a:pt x="21403" y="21245"/>
                  <a:pt x="21216" y="21087"/>
                  <a:pt x="20655" y="20929"/>
                </a:cubicBezTo>
                <a:close/>
                <a:moveTo>
                  <a:pt x="3793" y="8477"/>
                </a:moveTo>
                <a:cubicBezTo>
                  <a:pt x="3793" y="8319"/>
                  <a:pt x="3606" y="8148"/>
                  <a:pt x="3387" y="8003"/>
                </a:cubicBezTo>
                <a:cubicBezTo>
                  <a:pt x="3076" y="7819"/>
                  <a:pt x="2764" y="7661"/>
                  <a:pt x="2889" y="7569"/>
                </a:cubicBezTo>
                <a:cubicBezTo>
                  <a:pt x="3076" y="7411"/>
                  <a:pt x="3232" y="7411"/>
                  <a:pt x="3387" y="7292"/>
                </a:cubicBezTo>
                <a:cubicBezTo>
                  <a:pt x="3481" y="7226"/>
                  <a:pt x="3574" y="7121"/>
                  <a:pt x="3699" y="6897"/>
                </a:cubicBezTo>
                <a:cubicBezTo>
                  <a:pt x="3668" y="7358"/>
                  <a:pt x="4042" y="8042"/>
                  <a:pt x="3793" y="8477"/>
                </a:cubicBezTo>
                <a:close/>
                <a:moveTo>
                  <a:pt x="12613" y="9069"/>
                </a:moveTo>
                <a:cubicBezTo>
                  <a:pt x="12489" y="9082"/>
                  <a:pt x="12333" y="9082"/>
                  <a:pt x="12115" y="9082"/>
                </a:cubicBezTo>
                <a:cubicBezTo>
                  <a:pt x="12115" y="9016"/>
                  <a:pt x="12115" y="8951"/>
                  <a:pt x="12052" y="8872"/>
                </a:cubicBezTo>
                <a:cubicBezTo>
                  <a:pt x="11928" y="8622"/>
                  <a:pt x="11242" y="6884"/>
                  <a:pt x="10743" y="5897"/>
                </a:cubicBezTo>
                <a:cubicBezTo>
                  <a:pt x="10245" y="4910"/>
                  <a:pt x="9715" y="4173"/>
                  <a:pt x="9590" y="4041"/>
                </a:cubicBezTo>
                <a:cubicBezTo>
                  <a:pt x="9465" y="3909"/>
                  <a:pt x="9871" y="3857"/>
                  <a:pt x="9871" y="3857"/>
                </a:cubicBezTo>
                <a:cubicBezTo>
                  <a:pt x="9122" y="3541"/>
                  <a:pt x="9122" y="3541"/>
                  <a:pt x="9122" y="3541"/>
                </a:cubicBezTo>
                <a:cubicBezTo>
                  <a:pt x="8780" y="3607"/>
                  <a:pt x="8530" y="3830"/>
                  <a:pt x="8530" y="3830"/>
                </a:cubicBezTo>
                <a:cubicBezTo>
                  <a:pt x="8530" y="3830"/>
                  <a:pt x="8904" y="3936"/>
                  <a:pt x="8967" y="4041"/>
                </a:cubicBezTo>
                <a:cubicBezTo>
                  <a:pt x="9029" y="4146"/>
                  <a:pt x="8904" y="4278"/>
                  <a:pt x="8717" y="4515"/>
                </a:cubicBezTo>
                <a:cubicBezTo>
                  <a:pt x="8561" y="4765"/>
                  <a:pt x="8780" y="5831"/>
                  <a:pt x="8998" y="6384"/>
                </a:cubicBezTo>
                <a:cubicBezTo>
                  <a:pt x="9216" y="6937"/>
                  <a:pt x="9621" y="8174"/>
                  <a:pt x="9871" y="8806"/>
                </a:cubicBezTo>
                <a:cubicBezTo>
                  <a:pt x="9902" y="8911"/>
                  <a:pt x="9964" y="8990"/>
                  <a:pt x="9995" y="9069"/>
                </a:cubicBezTo>
                <a:cubicBezTo>
                  <a:pt x="9403" y="9056"/>
                  <a:pt x="8811" y="9043"/>
                  <a:pt x="8343" y="9043"/>
                </a:cubicBezTo>
                <a:cubicBezTo>
                  <a:pt x="7034" y="9043"/>
                  <a:pt x="5756" y="9109"/>
                  <a:pt x="5756" y="9109"/>
                </a:cubicBezTo>
                <a:cubicBezTo>
                  <a:pt x="5756" y="9109"/>
                  <a:pt x="6006" y="8845"/>
                  <a:pt x="6411" y="8464"/>
                </a:cubicBezTo>
                <a:cubicBezTo>
                  <a:pt x="6785" y="8095"/>
                  <a:pt x="6847" y="7753"/>
                  <a:pt x="7128" y="7134"/>
                </a:cubicBezTo>
                <a:cubicBezTo>
                  <a:pt x="7439" y="6516"/>
                  <a:pt x="7190" y="6094"/>
                  <a:pt x="7190" y="5344"/>
                </a:cubicBezTo>
                <a:cubicBezTo>
                  <a:pt x="7190" y="4752"/>
                  <a:pt x="7097" y="3949"/>
                  <a:pt x="7003" y="3462"/>
                </a:cubicBezTo>
                <a:cubicBezTo>
                  <a:pt x="7003" y="3383"/>
                  <a:pt x="7003" y="3093"/>
                  <a:pt x="7533" y="2962"/>
                </a:cubicBezTo>
                <a:cubicBezTo>
                  <a:pt x="7813" y="3106"/>
                  <a:pt x="8156" y="3264"/>
                  <a:pt x="8561" y="3383"/>
                </a:cubicBezTo>
                <a:cubicBezTo>
                  <a:pt x="9278" y="3593"/>
                  <a:pt x="9341" y="3435"/>
                  <a:pt x="9777" y="3212"/>
                </a:cubicBezTo>
                <a:cubicBezTo>
                  <a:pt x="9964" y="3120"/>
                  <a:pt x="10089" y="3054"/>
                  <a:pt x="10213" y="2988"/>
                </a:cubicBezTo>
                <a:cubicBezTo>
                  <a:pt x="10213" y="2988"/>
                  <a:pt x="10213" y="2988"/>
                  <a:pt x="10213" y="2988"/>
                </a:cubicBezTo>
                <a:cubicBezTo>
                  <a:pt x="10806" y="2869"/>
                  <a:pt x="11335" y="3356"/>
                  <a:pt x="11335" y="3356"/>
                </a:cubicBezTo>
                <a:cubicBezTo>
                  <a:pt x="11709" y="3791"/>
                  <a:pt x="11678" y="4594"/>
                  <a:pt x="11678" y="5436"/>
                </a:cubicBezTo>
                <a:cubicBezTo>
                  <a:pt x="11678" y="6292"/>
                  <a:pt x="12052" y="7134"/>
                  <a:pt x="12458" y="7753"/>
                </a:cubicBezTo>
                <a:cubicBezTo>
                  <a:pt x="12832" y="8371"/>
                  <a:pt x="13424" y="8924"/>
                  <a:pt x="13424" y="8924"/>
                </a:cubicBezTo>
                <a:cubicBezTo>
                  <a:pt x="13424" y="8924"/>
                  <a:pt x="13081" y="9003"/>
                  <a:pt x="12613" y="9069"/>
                </a:cubicBezTo>
                <a:close/>
                <a:moveTo>
                  <a:pt x="15107" y="8306"/>
                </a:moveTo>
                <a:cubicBezTo>
                  <a:pt x="15045" y="8253"/>
                  <a:pt x="15076" y="7898"/>
                  <a:pt x="14889" y="7621"/>
                </a:cubicBezTo>
                <a:cubicBezTo>
                  <a:pt x="14671" y="7318"/>
                  <a:pt x="14577" y="6897"/>
                  <a:pt x="14546" y="6384"/>
                </a:cubicBezTo>
                <a:cubicBezTo>
                  <a:pt x="14546" y="6384"/>
                  <a:pt x="14826" y="6818"/>
                  <a:pt x="15107" y="7082"/>
                </a:cubicBezTo>
                <a:cubicBezTo>
                  <a:pt x="15232" y="7200"/>
                  <a:pt x="15325" y="7279"/>
                  <a:pt x="15419" y="7279"/>
                </a:cubicBezTo>
                <a:cubicBezTo>
                  <a:pt x="15730" y="7318"/>
                  <a:pt x="15761" y="7503"/>
                  <a:pt x="15419" y="7582"/>
                </a:cubicBezTo>
                <a:cubicBezTo>
                  <a:pt x="15076" y="7661"/>
                  <a:pt x="15325" y="8214"/>
                  <a:pt x="15169" y="8293"/>
                </a:cubicBezTo>
                <a:cubicBezTo>
                  <a:pt x="15138" y="8306"/>
                  <a:pt x="15107" y="8306"/>
                  <a:pt x="15107" y="8306"/>
                </a:cubicBezTo>
                <a:close/>
              </a:path>
            </a:pathLst>
          </a:custGeom>
          <a:solidFill>
            <a:schemeClr val="accent2"/>
          </a:solidFill>
          <a:ln w="12700">
            <a:miter lim="400000"/>
          </a:ln>
        </p:spPr>
        <p:txBody>
          <a:bodyPr lIns="0" tIns="0" rIns="0" bIns="0"/>
          <a:lstStyle/>
          <a:p>
            <a:pPr lvl="0" defTabSz="914331">
              <a:defRPr sz="2400"/>
            </a:pPr>
            <a:endParaRPr>
              <a:cs typeface="+mn-ea"/>
              <a:sym typeface="+mn-lt"/>
            </a:endParaRPr>
          </a:p>
        </p:txBody>
      </p:sp>
      <p:sp>
        <p:nvSpPr>
          <p:cNvPr id="53" name="Shape 9257"/>
          <p:cNvSpPr/>
          <p:nvPr/>
        </p:nvSpPr>
        <p:spPr>
          <a:xfrm>
            <a:off x="652135" y="1602634"/>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sz="3200" dirty="0">
                <a:solidFill>
                  <a:schemeClr val="bg1"/>
                </a:solidFill>
                <a:uFill>
                  <a:solidFill>
                    <a:srgbClr val="FFFFFF"/>
                  </a:solidFill>
                </a:uFill>
                <a:latin typeface="+mn-lt"/>
                <a:ea typeface="+mn-ea"/>
                <a:cs typeface="+mn-ea"/>
                <a:sym typeface="+mn-lt"/>
              </a:rPr>
              <a:t>S</a:t>
            </a:r>
          </a:p>
        </p:txBody>
      </p:sp>
      <p:sp>
        <p:nvSpPr>
          <p:cNvPr id="54" name="Shape 9257"/>
          <p:cNvSpPr/>
          <p:nvPr/>
        </p:nvSpPr>
        <p:spPr>
          <a:xfrm>
            <a:off x="1640591" y="1602635"/>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lang="en-US" sz="3200" dirty="0">
                <a:solidFill>
                  <a:schemeClr val="bg1"/>
                </a:solidFill>
                <a:uFill>
                  <a:solidFill>
                    <a:srgbClr val="FFFFFF"/>
                  </a:solidFill>
                </a:uFill>
                <a:latin typeface="+mn-lt"/>
                <a:ea typeface="+mn-ea"/>
                <a:cs typeface="+mn-ea"/>
                <a:sym typeface="+mn-lt"/>
              </a:rPr>
              <a:t>W</a:t>
            </a:r>
            <a:endParaRPr sz="3200" dirty="0">
              <a:solidFill>
                <a:schemeClr val="bg1"/>
              </a:solidFill>
              <a:uFill>
                <a:solidFill>
                  <a:srgbClr val="FFFFFF"/>
                </a:solidFill>
              </a:uFill>
              <a:latin typeface="+mn-lt"/>
              <a:ea typeface="+mn-ea"/>
              <a:cs typeface="+mn-ea"/>
              <a:sym typeface="+mn-lt"/>
            </a:endParaRPr>
          </a:p>
        </p:txBody>
      </p:sp>
      <p:sp>
        <p:nvSpPr>
          <p:cNvPr id="55" name="Shape 9257"/>
          <p:cNvSpPr/>
          <p:nvPr/>
        </p:nvSpPr>
        <p:spPr>
          <a:xfrm>
            <a:off x="1640591" y="2603577"/>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lang="en-US" sz="3200" dirty="0">
                <a:solidFill>
                  <a:schemeClr val="bg1"/>
                </a:solidFill>
                <a:uFill>
                  <a:solidFill>
                    <a:srgbClr val="FFFFFF"/>
                  </a:solidFill>
                </a:uFill>
                <a:latin typeface="+mn-lt"/>
                <a:ea typeface="+mn-ea"/>
                <a:cs typeface="+mn-ea"/>
                <a:sym typeface="+mn-lt"/>
              </a:rPr>
              <a:t>0</a:t>
            </a:r>
            <a:endParaRPr sz="3200" dirty="0">
              <a:solidFill>
                <a:schemeClr val="bg1"/>
              </a:solidFill>
              <a:uFill>
                <a:solidFill>
                  <a:srgbClr val="FFFFFF"/>
                </a:solidFill>
              </a:uFill>
              <a:latin typeface="+mn-lt"/>
              <a:ea typeface="+mn-ea"/>
              <a:cs typeface="+mn-ea"/>
              <a:sym typeface="+mn-lt"/>
            </a:endParaRPr>
          </a:p>
        </p:txBody>
      </p:sp>
      <p:sp>
        <p:nvSpPr>
          <p:cNvPr id="56" name="Shape 9257"/>
          <p:cNvSpPr/>
          <p:nvPr/>
        </p:nvSpPr>
        <p:spPr>
          <a:xfrm>
            <a:off x="652135" y="2603577"/>
            <a:ext cx="539752"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3200">
                <a:solidFill>
                  <a:srgbClr val="FFFFFF"/>
                </a:solidFill>
                <a:uFill>
                  <a:solidFill>
                    <a:srgbClr val="FFFFFF"/>
                  </a:solidFill>
                </a:uFill>
                <a:latin typeface="Roboto condensed light"/>
                <a:ea typeface="Roboto condensed light"/>
                <a:cs typeface="Roboto condensed light"/>
                <a:sym typeface="Roboto condensed light"/>
              </a:defRPr>
            </a:lvl1pPr>
          </a:lstStyle>
          <a:p>
            <a:pPr lvl="0">
              <a:defRPr sz="1800">
                <a:solidFill>
                  <a:srgbClr val="000000"/>
                </a:solidFill>
                <a:uFillTx/>
              </a:defRPr>
            </a:pPr>
            <a:r>
              <a:rPr lang="en-US" sz="3200" dirty="0">
                <a:solidFill>
                  <a:schemeClr val="bg1"/>
                </a:solidFill>
                <a:uFill>
                  <a:solidFill>
                    <a:srgbClr val="FFFFFF"/>
                  </a:solidFill>
                </a:uFill>
                <a:latin typeface="+mn-lt"/>
                <a:ea typeface="+mn-ea"/>
                <a:cs typeface="+mn-ea"/>
                <a:sym typeface="+mn-lt"/>
              </a:rPr>
              <a:t>T</a:t>
            </a:r>
            <a:endParaRPr sz="3200" dirty="0">
              <a:solidFill>
                <a:schemeClr val="bg1"/>
              </a:solidFill>
              <a:uFill>
                <a:solidFill>
                  <a:srgbClr val="FFFFFF"/>
                </a:solidFill>
              </a:uFill>
              <a:latin typeface="+mn-lt"/>
              <a:ea typeface="+mn-ea"/>
              <a:cs typeface="+mn-ea"/>
              <a:sym typeface="+mn-lt"/>
            </a:endParaRPr>
          </a:p>
        </p:txBody>
      </p:sp>
    </p:spTree>
    <p:extLst>
      <p:ext uri="{BB962C8B-B14F-4D97-AF65-F5344CB8AC3E}">
        <p14:creationId xmlns:p14="http://schemas.microsoft.com/office/powerpoint/2010/main" val="407038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pSp>
        <p:nvGrpSpPr>
          <p:cNvPr id="33" name="Group 4"/>
          <p:cNvGrpSpPr>
            <a:grpSpLocks noChangeAspect="1"/>
          </p:cNvGrpSpPr>
          <p:nvPr/>
        </p:nvGrpSpPr>
        <p:grpSpPr bwMode="auto">
          <a:xfrm>
            <a:off x="2656020" y="1088171"/>
            <a:ext cx="3267453" cy="3267453"/>
            <a:chOff x="242" y="194"/>
            <a:chExt cx="2415" cy="2415"/>
          </a:xfrm>
        </p:grpSpPr>
        <p:sp>
          <p:nvSpPr>
            <p:cNvPr id="34" name="Freeform 5"/>
            <p:cNvSpPr>
              <a:spLocks/>
            </p:cNvSpPr>
            <p:nvPr/>
          </p:nvSpPr>
          <p:spPr bwMode="auto">
            <a:xfrm>
              <a:off x="1486" y="194"/>
              <a:ext cx="1171" cy="1171"/>
            </a:xfrm>
            <a:custGeom>
              <a:avLst/>
              <a:gdLst>
                <a:gd name="T0" fmla="*/ 247 w 494"/>
                <a:gd name="T1" fmla="*/ 0 h 494"/>
                <a:gd name="T2" fmla="*/ 494 w 494"/>
                <a:gd name="T3" fmla="*/ 0 h 494"/>
                <a:gd name="T4" fmla="*/ 494 w 494"/>
                <a:gd name="T5" fmla="*/ 247 h 494"/>
                <a:gd name="T6" fmla="*/ 247 w 494"/>
                <a:gd name="T7" fmla="*/ 494 h 494"/>
                <a:gd name="T8" fmla="*/ 0 w 494"/>
                <a:gd name="T9" fmla="*/ 494 h 494"/>
                <a:gd name="T10" fmla="*/ 0 w 494"/>
                <a:gd name="T11" fmla="*/ 247 h 494"/>
                <a:gd name="T12" fmla="*/ 247 w 494"/>
                <a:gd name="T13" fmla="*/ 0 h 494"/>
              </a:gdLst>
              <a:ahLst/>
              <a:cxnLst>
                <a:cxn ang="0">
                  <a:pos x="T0" y="T1"/>
                </a:cxn>
                <a:cxn ang="0">
                  <a:pos x="T2" y="T3"/>
                </a:cxn>
                <a:cxn ang="0">
                  <a:pos x="T4" y="T5"/>
                </a:cxn>
                <a:cxn ang="0">
                  <a:pos x="T6" y="T7"/>
                </a:cxn>
                <a:cxn ang="0">
                  <a:pos x="T8" y="T9"/>
                </a:cxn>
                <a:cxn ang="0">
                  <a:pos x="T10" y="T11"/>
                </a:cxn>
                <a:cxn ang="0">
                  <a:pos x="T12" y="T13"/>
                </a:cxn>
              </a:cxnLst>
              <a:rect l="0" t="0" r="r" b="b"/>
              <a:pathLst>
                <a:path w="494" h="494">
                  <a:moveTo>
                    <a:pt x="247" y="0"/>
                  </a:moveTo>
                  <a:cubicBezTo>
                    <a:pt x="494" y="0"/>
                    <a:pt x="494" y="0"/>
                    <a:pt x="494" y="0"/>
                  </a:cubicBezTo>
                  <a:cubicBezTo>
                    <a:pt x="494" y="247"/>
                    <a:pt x="494" y="247"/>
                    <a:pt x="494" y="247"/>
                  </a:cubicBezTo>
                  <a:cubicBezTo>
                    <a:pt x="494" y="247"/>
                    <a:pt x="494" y="494"/>
                    <a:pt x="247" y="494"/>
                  </a:cubicBezTo>
                  <a:cubicBezTo>
                    <a:pt x="0" y="494"/>
                    <a:pt x="0" y="494"/>
                    <a:pt x="0" y="494"/>
                  </a:cubicBezTo>
                  <a:cubicBezTo>
                    <a:pt x="0" y="247"/>
                    <a:pt x="0" y="247"/>
                    <a:pt x="0" y="247"/>
                  </a:cubicBezTo>
                  <a:cubicBezTo>
                    <a:pt x="0" y="247"/>
                    <a:pt x="0" y="0"/>
                    <a:pt x="2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5" name="Freeform 6"/>
            <p:cNvSpPr>
              <a:spLocks/>
            </p:cNvSpPr>
            <p:nvPr/>
          </p:nvSpPr>
          <p:spPr bwMode="auto">
            <a:xfrm>
              <a:off x="242" y="194"/>
              <a:ext cx="1171" cy="1171"/>
            </a:xfrm>
            <a:custGeom>
              <a:avLst/>
              <a:gdLst>
                <a:gd name="T0" fmla="*/ 0 w 494"/>
                <a:gd name="T1" fmla="*/ 247 h 494"/>
                <a:gd name="T2" fmla="*/ 0 w 494"/>
                <a:gd name="T3" fmla="*/ 0 h 494"/>
                <a:gd name="T4" fmla="*/ 247 w 494"/>
                <a:gd name="T5" fmla="*/ 0 h 494"/>
                <a:gd name="T6" fmla="*/ 494 w 494"/>
                <a:gd name="T7" fmla="*/ 247 h 494"/>
                <a:gd name="T8" fmla="*/ 494 w 494"/>
                <a:gd name="T9" fmla="*/ 494 h 494"/>
                <a:gd name="T10" fmla="*/ 247 w 494"/>
                <a:gd name="T11" fmla="*/ 494 h 494"/>
                <a:gd name="T12" fmla="*/ 0 w 494"/>
                <a:gd name="T13" fmla="*/ 247 h 494"/>
              </a:gdLst>
              <a:ahLst/>
              <a:cxnLst>
                <a:cxn ang="0">
                  <a:pos x="T0" y="T1"/>
                </a:cxn>
                <a:cxn ang="0">
                  <a:pos x="T2" y="T3"/>
                </a:cxn>
                <a:cxn ang="0">
                  <a:pos x="T4" y="T5"/>
                </a:cxn>
                <a:cxn ang="0">
                  <a:pos x="T6" y="T7"/>
                </a:cxn>
                <a:cxn ang="0">
                  <a:pos x="T8" y="T9"/>
                </a:cxn>
                <a:cxn ang="0">
                  <a:pos x="T10" y="T11"/>
                </a:cxn>
                <a:cxn ang="0">
                  <a:pos x="T12" y="T13"/>
                </a:cxn>
              </a:cxnLst>
              <a:rect l="0" t="0" r="r" b="b"/>
              <a:pathLst>
                <a:path w="494" h="494">
                  <a:moveTo>
                    <a:pt x="0" y="247"/>
                  </a:moveTo>
                  <a:cubicBezTo>
                    <a:pt x="0" y="0"/>
                    <a:pt x="0" y="0"/>
                    <a:pt x="0" y="0"/>
                  </a:cubicBezTo>
                  <a:cubicBezTo>
                    <a:pt x="247" y="0"/>
                    <a:pt x="247" y="0"/>
                    <a:pt x="247" y="0"/>
                  </a:cubicBezTo>
                  <a:cubicBezTo>
                    <a:pt x="247" y="0"/>
                    <a:pt x="494" y="0"/>
                    <a:pt x="494" y="247"/>
                  </a:cubicBezTo>
                  <a:cubicBezTo>
                    <a:pt x="494" y="494"/>
                    <a:pt x="494" y="494"/>
                    <a:pt x="494" y="494"/>
                  </a:cubicBezTo>
                  <a:cubicBezTo>
                    <a:pt x="247" y="494"/>
                    <a:pt x="247" y="494"/>
                    <a:pt x="247" y="494"/>
                  </a:cubicBezTo>
                  <a:cubicBezTo>
                    <a:pt x="247" y="494"/>
                    <a:pt x="0" y="494"/>
                    <a:pt x="0" y="2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6" name="Freeform 7"/>
            <p:cNvSpPr>
              <a:spLocks/>
            </p:cNvSpPr>
            <p:nvPr/>
          </p:nvSpPr>
          <p:spPr bwMode="auto">
            <a:xfrm>
              <a:off x="1486" y="1438"/>
              <a:ext cx="1171" cy="1171"/>
            </a:xfrm>
            <a:custGeom>
              <a:avLst/>
              <a:gdLst>
                <a:gd name="T0" fmla="*/ 247 w 494"/>
                <a:gd name="T1" fmla="*/ 494 h 494"/>
                <a:gd name="T2" fmla="*/ 494 w 494"/>
                <a:gd name="T3" fmla="*/ 494 h 494"/>
                <a:gd name="T4" fmla="*/ 494 w 494"/>
                <a:gd name="T5" fmla="*/ 247 h 494"/>
                <a:gd name="T6" fmla="*/ 247 w 494"/>
                <a:gd name="T7" fmla="*/ 0 h 494"/>
                <a:gd name="T8" fmla="*/ 0 w 494"/>
                <a:gd name="T9" fmla="*/ 0 h 494"/>
                <a:gd name="T10" fmla="*/ 0 w 494"/>
                <a:gd name="T11" fmla="*/ 247 h 494"/>
                <a:gd name="T12" fmla="*/ 247 w 494"/>
                <a:gd name="T13" fmla="*/ 494 h 494"/>
              </a:gdLst>
              <a:ahLst/>
              <a:cxnLst>
                <a:cxn ang="0">
                  <a:pos x="T0" y="T1"/>
                </a:cxn>
                <a:cxn ang="0">
                  <a:pos x="T2" y="T3"/>
                </a:cxn>
                <a:cxn ang="0">
                  <a:pos x="T4" y="T5"/>
                </a:cxn>
                <a:cxn ang="0">
                  <a:pos x="T6" y="T7"/>
                </a:cxn>
                <a:cxn ang="0">
                  <a:pos x="T8" y="T9"/>
                </a:cxn>
                <a:cxn ang="0">
                  <a:pos x="T10" y="T11"/>
                </a:cxn>
                <a:cxn ang="0">
                  <a:pos x="T12" y="T13"/>
                </a:cxn>
              </a:cxnLst>
              <a:rect l="0" t="0" r="r" b="b"/>
              <a:pathLst>
                <a:path w="494" h="494">
                  <a:moveTo>
                    <a:pt x="247" y="494"/>
                  </a:moveTo>
                  <a:cubicBezTo>
                    <a:pt x="494" y="494"/>
                    <a:pt x="494" y="494"/>
                    <a:pt x="494" y="494"/>
                  </a:cubicBezTo>
                  <a:cubicBezTo>
                    <a:pt x="494" y="247"/>
                    <a:pt x="494" y="247"/>
                    <a:pt x="494" y="247"/>
                  </a:cubicBezTo>
                  <a:cubicBezTo>
                    <a:pt x="494" y="247"/>
                    <a:pt x="494" y="0"/>
                    <a:pt x="247" y="0"/>
                  </a:cubicBezTo>
                  <a:cubicBezTo>
                    <a:pt x="0" y="0"/>
                    <a:pt x="0" y="0"/>
                    <a:pt x="0" y="0"/>
                  </a:cubicBezTo>
                  <a:cubicBezTo>
                    <a:pt x="0" y="247"/>
                    <a:pt x="0" y="247"/>
                    <a:pt x="0" y="247"/>
                  </a:cubicBezTo>
                  <a:cubicBezTo>
                    <a:pt x="0" y="247"/>
                    <a:pt x="0" y="494"/>
                    <a:pt x="247" y="4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7" name="Freeform 8"/>
            <p:cNvSpPr>
              <a:spLocks/>
            </p:cNvSpPr>
            <p:nvPr/>
          </p:nvSpPr>
          <p:spPr bwMode="auto">
            <a:xfrm>
              <a:off x="242" y="1438"/>
              <a:ext cx="1171" cy="1171"/>
            </a:xfrm>
            <a:custGeom>
              <a:avLst/>
              <a:gdLst>
                <a:gd name="T0" fmla="*/ 0 w 494"/>
                <a:gd name="T1" fmla="*/ 247 h 494"/>
                <a:gd name="T2" fmla="*/ 0 w 494"/>
                <a:gd name="T3" fmla="*/ 494 h 494"/>
                <a:gd name="T4" fmla="*/ 247 w 494"/>
                <a:gd name="T5" fmla="*/ 494 h 494"/>
                <a:gd name="T6" fmla="*/ 494 w 494"/>
                <a:gd name="T7" fmla="*/ 247 h 494"/>
                <a:gd name="T8" fmla="*/ 494 w 494"/>
                <a:gd name="T9" fmla="*/ 0 h 494"/>
                <a:gd name="T10" fmla="*/ 247 w 494"/>
                <a:gd name="T11" fmla="*/ 0 h 494"/>
                <a:gd name="T12" fmla="*/ 0 w 494"/>
                <a:gd name="T13" fmla="*/ 247 h 494"/>
              </a:gdLst>
              <a:ahLst/>
              <a:cxnLst>
                <a:cxn ang="0">
                  <a:pos x="T0" y="T1"/>
                </a:cxn>
                <a:cxn ang="0">
                  <a:pos x="T2" y="T3"/>
                </a:cxn>
                <a:cxn ang="0">
                  <a:pos x="T4" y="T5"/>
                </a:cxn>
                <a:cxn ang="0">
                  <a:pos x="T6" y="T7"/>
                </a:cxn>
                <a:cxn ang="0">
                  <a:pos x="T8" y="T9"/>
                </a:cxn>
                <a:cxn ang="0">
                  <a:pos x="T10" y="T11"/>
                </a:cxn>
                <a:cxn ang="0">
                  <a:pos x="T12" y="T13"/>
                </a:cxn>
              </a:cxnLst>
              <a:rect l="0" t="0" r="r" b="b"/>
              <a:pathLst>
                <a:path w="494" h="494">
                  <a:moveTo>
                    <a:pt x="0" y="247"/>
                  </a:moveTo>
                  <a:cubicBezTo>
                    <a:pt x="0" y="494"/>
                    <a:pt x="0" y="494"/>
                    <a:pt x="0" y="494"/>
                  </a:cubicBezTo>
                  <a:cubicBezTo>
                    <a:pt x="247" y="494"/>
                    <a:pt x="247" y="494"/>
                    <a:pt x="247" y="494"/>
                  </a:cubicBezTo>
                  <a:cubicBezTo>
                    <a:pt x="247" y="494"/>
                    <a:pt x="494" y="494"/>
                    <a:pt x="494" y="247"/>
                  </a:cubicBezTo>
                  <a:cubicBezTo>
                    <a:pt x="494" y="0"/>
                    <a:pt x="494" y="0"/>
                    <a:pt x="494" y="0"/>
                  </a:cubicBezTo>
                  <a:cubicBezTo>
                    <a:pt x="247" y="0"/>
                    <a:pt x="247" y="0"/>
                    <a:pt x="247" y="0"/>
                  </a:cubicBezTo>
                  <a:cubicBezTo>
                    <a:pt x="247" y="0"/>
                    <a:pt x="0" y="0"/>
                    <a:pt x="0" y="2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Freeform 9"/>
            <p:cNvSpPr>
              <a:spLocks/>
            </p:cNvSpPr>
            <p:nvPr/>
          </p:nvSpPr>
          <p:spPr bwMode="auto">
            <a:xfrm>
              <a:off x="1527" y="235"/>
              <a:ext cx="1090" cy="1090"/>
            </a:xfrm>
            <a:custGeom>
              <a:avLst/>
              <a:gdLst>
                <a:gd name="T0" fmla="*/ 230 w 460"/>
                <a:gd name="T1" fmla="*/ 460 h 460"/>
                <a:gd name="T2" fmla="*/ 431 w 460"/>
                <a:gd name="T3" fmla="*/ 346 h 460"/>
                <a:gd name="T4" fmla="*/ 460 w 460"/>
                <a:gd name="T5" fmla="*/ 230 h 460"/>
                <a:gd name="T6" fmla="*/ 460 w 460"/>
                <a:gd name="T7" fmla="*/ 0 h 460"/>
                <a:gd name="T8" fmla="*/ 230 w 460"/>
                <a:gd name="T9" fmla="*/ 0 h 460"/>
                <a:gd name="T10" fmla="*/ 29 w 460"/>
                <a:gd name="T11" fmla="*/ 114 h 460"/>
                <a:gd name="T12" fmla="*/ 0 w 460"/>
                <a:gd name="T13" fmla="*/ 230 h 460"/>
                <a:gd name="T14" fmla="*/ 0 w 460"/>
                <a:gd name="T15" fmla="*/ 460 h 460"/>
                <a:gd name="T16" fmla="*/ 230 w 460"/>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460">
                  <a:moveTo>
                    <a:pt x="230" y="460"/>
                  </a:moveTo>
                  <a:cubicBezTo>
                    <a:pt x="325" y="460"/>
                    <a:pt x="393" y="421"/>
                    <a:pt x="431" y="346"/>
                  </a:cubicBezTo>
                  <a:cubicBezTo>
                    <a:pt x="459" y="288"/>
                    <a:pt x="460" y="230"/>
                    <a:pt x="460" y="230"/>
                  </a:cubicBezTo>
                  <a:cubicBezTo>
                    <a:pt x="460" y="0"/>
                    <a:pt x="460" y="0"/>
                    <a:pt x="460" y="0"/>
                  </a:cubicBezTo>
                  <a:cubicBezTo>
                    <a:pt x="230" y="0"/>
                    <a:pt x="230" y="0"/>
                    <a:pt x="230" y="0"/>
                  </a:cubicBezTo>
                  <a:cubicBezTo>
                    <a:pt x="134" y="0"/>
                    <a:pt x="67" y="38"/>
                    <a:pt x="29" y="114"/>
                  </a:cubicBezTo>
                  <a:cubicBezTo>
                    <a:pt x="0" y="171"/>
                    <a:pt x="0" y="229"/>
                    <a:pt x="0" y="230"/>
                  </a:cubicBezTo>
                  <a:cubicBezTo>
                    <a:pt x="0" y="460"/>
                    <a:pt x="0" y="460"/>
                    <a:pt x="0" y="460"/>
                  </a:cubicBezTo>
                  <a:lnTo>
                    <a:pt x="230" y="46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Freeform 10"/>
            <p:cNvSpPr>
              <a:spLocks/>
            </p:cNvSpPr>
            <p:nvPr/>
          </p:nvSpPr>
          <p:spPr bwMode="auto">
            <a:xfrm>
              <a:off x="283" y="235"/>
              <a:ext cx="1090" cy="1090"/>
            </a:xfrm>
            <a:custGeom>
              <a:avLst/>
              <a:gdLst>
                <a:gd name="T0" fmla="*/ 460 w 460"/>
                <a:gd name="T1" fmla="*/ 460 h 460"/>
                <a:gd name="T2" fmla="*/ 460 w 460"/>
                <a:gd name="T3" fmla="*/ 230 h 460"/>
                <a:gd name="T4" fmla="*/ 346 w 460"/>
                <a:gd name="T5" fmla="*/ 29 h 460"/>
                <a:gd name="T6" fmla="*/ 230 w 460"/>
                <a:gd name="T7" fmla="*/ 0 h 460"/>
                <a:gd name="T8" fmla="*/ 0 w 460"/>
                <a:gd name="T9" fmla="*/ 0 h 460"/>
                <a:gd name="T10" fmla="*/ 0 w 460"/>
                <a:gd name="T11" fmla="*/ 230 h 460"/>
                <a:gd name="T12" fmla="*/ 114 w 460"/>
                <a:gd name="T13" fmla="*/ 431 h 460"/>
                <a:gd name="T14" fmla="*/ 230 w 460"/>
                <a:gd name="T15" fmla="*/ 460 h 460"/>
                <a:gd name="T16" fmla="*/ 460 w 460"/>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460">
                  <a:moveTo>
                    <a:pt x="460" y="460"/>
                  </a:moveTo>
                  <a:cubicBezTo>
                    <a:pt x="460" y="230"/>
                    <a:pt x="460" y="230"/>
                    <a:pt x="460" y="230"/>
                  </a:cubicBezTo>
                  <a:cubicBezTo>
                    <a:pt x="460" y="134"/>
                    <a:pt x="421" y="67"/>
                    <a:pt x="346" y="29"/>
                  </a:cubicBezTo>
                  <a:cubicBezTo>
                    <a:pt x="288" y="0"/>
                    <a:pt x="230" y="0"/>
                    <a:pt x="230" y="0"/>
                  </a:cubicBezTo>
                  <a:cubicBezTo>
                    <a:pt x="0" y="0"/>
                    <a:pt x="0" y="0"/>
                    <a:pt x="0" y="0"/>
                  </a:cubicBezTo>
                  <a:cubicBezTo>
                    <a:pt x="0" y="230"/>
                    <a:pt x="0" y="230"/>
                    <a:pt x="0" y="230"/>
                  </a:cubicBezTo>
                  <a:cubicBezTo>
                    <a:pt x="0" y="325"/>
                    <a:pt x="38" y="393"/>
                    <a:pt x="114" y="431"/>
                  </a:cubicBezTo>
                  <a:cubicBezTo>
                    <a:pt x="171" y="459"/>
                    <a:pt x="229" y="460"/>
                    <a:pt x="230" y="460"/>
                  </a:cubicBezTo>
                  <a:lnTo>
                    <a:pt x="460" y="4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40" name="Freeform 11"/>
            <p:cNvSpPr>
              <a:spLocks/>
            </p:cNvSpPr>
            <p:nvPr/>
          </p:nvSpPr>
          <p:spPr bwMode="auto">
            <a:xfrm>
              <a:off x="1527" y="1479"/>
              <a:ext cx="1090" cy="1090"/>
            </a:xfrm>
            <a:custGeom>
              <a:avLst/>
              <a:gdLst>
                <a:gd name="T0" fmla="*/ 460 w 460"/>
                <a:gd name="T1" fmla="*/ 460 h 460"/>
                <a:gd name="T2" fmla="*/ 460 w 460"/>
                <a:gd name="T3" fmla="*/ 230 h 460"/>
                <a:gd name="T4" fmla="*/ 430 w 460"/>
                <a:gd name="T5" fmla="*/ 113 h 460"/>
                <a:gd name="T6" fmla="*/ 230 w 460"/>
                <a:gd name="T7" fmla="*/ 0 h 460"/>
                <a:gd name="T8" fmla="*/ 0 w 460"/>
                <a:gd name="T9" fmla="*/ 0 h 460"/>
                <a:gd name="T10" fmla="*/ 0 w 460"/>
                <a:gd name="T11" fmla="*/ 230 h 460"/>
                <a:gd name="T12" fmla="*/ 29 w 460"/>
                <a:gd name="T13" fmla="*/ 347 h 460"/>
                <a:gd name="T14" fmla="*/ 230 w 460"/>
                <a:gd name="T15" fmla="*/ 460 h 460"/>
                <a:gd name="T16" fmla="*/ 460 w 460"/>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460">
                  <a:moveTo>
                    <a:pt x="460" y="460"/>
                  </a:moveTo>
                  <a:cubicBezTo>
                    <a:pt x="460" y="230"/>
                    <a:pt x="460" y="230"/>
                    <a:pt x="460" y="230"/>
                  </a:cubicBezTo>
                  <a:cubicBezTo>
                    <a:pt x="460" y="229"/>
                    <a:pt x="459" y="170"/>
                    <a:pt x="430" y="113"/>
                  </a:cubicBezTo>
                  <a:cubicBezTo>
                    <a:pt x="392" y="38"/>
                    <a:pt x="325" y="0"/>
                    <a:pt x="230" y="0"/>
                  </a:cubicBezTo>
                  <a:cubicBezTo>
                    <a:pt x="0" y="0"/>
                    <a:pt x="0" y="0"/>
                    <a:pt x="0" y="0"/>
                  </a:cubicBezTo>
                  <a:cubicBezTo>
                    <a:pt x="0" y="230"/>
                    <a:pt x="0" y="230"/>
                    <a:pt x="0" y="230"/>
                  </a:cubicBezTo>
                  <a:cubicBezTo>
                    <a:pt x="0" y="230"/>
                    <a:pt x="0" y="289"/>
                    <a:pt x="29" y="347"/>
                  </a:cubicBezTo>
                  <a:cubicBezTo>
                    <a:pt x="67" y="422"/>
                    <a:pt x="135" y="460"/>
                    <a:pt x="230" y="460"/>
                  </a:cubicBezTo>
                  <a:lnTo>
                    <a:pt x="460" y="4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Freeform 12"/>
            <p:cNvSpPr>
              <a:spLocks/>
            </p:cNvSpPr>
            <p:nvPr/>
          </p:nvSpPr>
          <p:spPr bwMode="auto">
            <a:xfrm>
              <a:off x="283" y="1479"/>
              <a:ext cx="1090" cy="1090"/>
            </a:xfrm>
            <a:custGeom>
              <a:avLst/>
              <a:gdLst>
                <a:gd name="T0" fmla="*/ 230 w 460"/>
                <a:gd name="T1" fmla="*/ 460 h 460"/>
                <a:gd name="T2" fmla="*/ 347 w 460"/>
                <a:gd name="T3" fmla="*/ 430 h 460"/>
                <a:gd name="T4" fmla="*/ 460 w 460"/>
                <a:gd name="T5" fmla="*/ 230 h 460"/>
                <a:gd name="T6" fmla="*/ 460 w 460"/>
                <a:gd name="T7" fmla="*/ 0 h 460"/>
                <a:gd name="T8" fmla="*/ 230 w 460"/>
                <a:gd name="T9" fmla="*/ 0 h 460"/>
                <a:gd name="T10" fmla="*/ 113 w 460"/>
                <a:gd name="T11" fmla="*/ 29 h 460"/>
                <a:gd name="T12" fmla="*/ 0 w 460"/>
                <a:gd name="T13" fmla="*/ 230 h 460"/>
                <a:gd name="T14" fmla="*/ 0 w 460"/>
                <a:gd name="T15" fmla="*/ 460 h 460"/>
                <a:gd name="T16" fmla="*/ 230 w 460"/>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460">
                  <a:moveTo>
                    <a:pt x="230" y="460"/>
                  </a:moveTo>
                  <a:cubicBezTo>
                    <a:pt x="230" y="460"/>
                    <a:pt x="289" y="459"/>
                    <a:pt x="347" y="430"/>
                  </a:cubicBezTo>
                  <a:cubicBezTo>
                    <a:pt x="422" y="392"/>
                    <a:pt x="460" y="325"/>
                    <a:pt x="460" y="230"/>
                  </a:cubicBezTo>
                  <a:cubicBezTo>
                    <a:pt x="460" y="0"/>
                    <a:pt x="460" y="0"/>
                    <a:pt x="460" y="0"/>
                  </a:cubicBezTo>
                  <a:cubicBezTo>
                    <a:pt x="230" y="0"/>
                    <a:pt x="230" y="0"/>
                    <a:pt x="230" y="0"/>
                  </a:cubicBezTo>
                  <a:cubicBezTo>
                    <a:pt x="229" y="0"/>
                    <a:pt x="170" y="0"/>
                    <a:pt x="113" y="29"/>
                  </a:cubicBezTo>
                  <a:cubicBezTo>
                    <a:pt x="38" y="67"/>
                    <a:pt x="0" y="135"/>
                    <a:pt x="0" y="230"/>
                  </a:cubicBezTo>
                  <a:cubicBezTo>
                    <a:pt x="0" y="460"/>
                    <a:pt x="0" y="460"/>
                    <a:pt x="0" y="460"/>
                  </a:cubicBezTo>
                  <a:lnTo>
                    <a:pt x="230" y="46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Oval 13"/>
            <p:cNvSpPr>
              <a:spLocks noChangeArrowheads="1"/>
            </p:cNvSpPr>
            <p:nvPr/>
          </p:nvSpPr>
          <p:spPr bwMode="auto">
            <a:xfrm>
              <a:off x="1048" y="1000"/>
              <a:ext cx="801" cy="80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Oval 14"/>
            <p:cNvSpPr>
              <a:spLocks noChangeArrowheads="1"/>
            </p:cNvSpPr>
            <p:nvPr/>
          </p:nvSpPr>
          <p:spPr bwMode="auto">
            <a:xfrm>
              <a:off x="1077" y="1028"/>
              <a:ext cx="746" cy="74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44" name="Shape 8756"/>
          <p:cNvSpPr/>
          <p:nvPr/>
        </p:nvSpPr>
        <p:spPr>
          <a:xfrm>
            <a:off x="6084166" y="1344095"/>
            <a:ext cx="1872209" cy="738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0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1000" dirty="0">
              <a:solidFill>
                <a:schemeClr val="tx1">
                  <a:lumMod val="75000"/>
                  <a:lumOff val="25000"/>
                </a:schemeClr>
              </a:solidFill>
              <a:uFill>
                <a:solidFill>
                  <a:srgbClr val="808080"/>
                </a:solidFill>
              </a:uFill>
              <a:latin typeface="+mn-lt"/>
              <a:ea typeface="+mn-ea"/>
              <a:cs typeface="+mn-ea"/>
              <a:sym typeface="+mn-lt"/>
            </a:endParaRPr>
          </a:p>
        </p:txBody>
      </p:sp>
      <p:sp>
        <p:nvSpPr>
          <p:cNvPr id="45" name="Shape 8757"/>
          <p:cNvSpPr/>
          <p:nvPr/>
        </p:nvSpPr>
        <p:spPr>
          <a:xfrm>
            <a:off x="6084168" y="1088171"/>
            <a:ext cx="1644121" cy="32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200" b="1" dirty="0">
                <a:solidFill>
                  <a:schemeClr val="tx1">
                    <a:lumMod val="75000"/>
                    <a:lumOff val="25000"/>
                  </a:schemeClr>
                </a:solidFill>
                <a:latin typeface="+mn-lt"/>
                <a:ea typeface="+mn-ea"/>
                <a:cs typeface="+mn-ea"/>
                <a:sym typeface="+mn-lt"/>
              </a:rPr>
              <a:t>单击添加标题</a:t>
            </a:r>
            <a:endParaRPr sz="1200" b="1" dirty="0">
              <a:solidFill>
                <a:schemeClr val="tx1">
                  <a:lumMod val="75000"/>
                  <a:lumOff val="25000"/>
                </a:schemeClr>
              </a:solidFill>
              <a:uFill>
                <a:solidFill>
                  <a:srgbClr val="595959"/>
                </a:solidFill>
              </a:uFill>
              <a:latin typeface="+mn-lt"/>
              <a:ea typeface="+mn-ea"/>
              <a:cs typeface="+mn-ea"/>
              <a:sym typeface="+mn-lt"/>
            </a:endParaRPr>
          </a:p>
        </p:txBody>
      </p:sp>
      <p:sp>
        <p:nvSpPr>
          <p:cNvPr id="46" name="Shape 8756"/>
          <p:cNvSpPr/>
          <p:nvPr/>
        </p:nvSpPr>
        <p:spPr>
          <a:xfrm>
            <a:off x="6059619" y="3483160"/>
            <a:ext cx="1872209" cy="738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0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1000" dirty="0">
              <a:solidFill>
                <a:schemeClr val="tx1">
                  <a:lumMod val="75000"/>
                  <a:lumOff val="25000"/>
                </a:schemeClr>
              </a:solidFill>
              <a:uFill>
                <a:solidFill>
                  <a:srgbClr val="808080"/>
                </a:solidFill>
              </a:uFill>
              <a:latin typeface="+mn-lt"/>
              <a:ea typeface="+mn-ea"/>
              <a:cs typeface="+mn-ea"/>
              <a:sym typeface="+mn-lt"/>
            </a:endParaRPr>
          </a:p>
        </p:txBody>
      </p:sp>
      <p:sp>
        <p:nvSpPr>
          <p:cNvPr id="47" name="Shape 8757"/>
          <p:cNvSpPr/>
          <p:nvPr/>
        </p:nvSpPr>
        <p:spPr>
          <a:xfrm>
            <a:off x="6059621" y="3227236"/>
            <a:ext cx="1644121" cy="32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200" b="1" dirty="0">
                <a:solidFill>
                  <a:schemeClr val="tx1">
                    <a:lumMod val="75000"/>
                    <a:lumOff val="25000"/>
                  </a:schemeClr>
                </a:solidFill>
                <a:latin typeface="+mn-lt"/>
                <a:ea typeface="+mn-ea"/>
                <a:cs typeface="+mn-ea"/>
                <a:sym typeface="+mn-lt"/>
              </a:rPr>
              <a:t>单击添加标题</a:t>
            </a:r>
            <a:endParaRPr sz="1200" b="1" dirty="0">
              <a:solidFill>
                <a:schemeClr val="tx1">
                  <a:lumMod val="75000"/>
                  <a:lumOff val="25000"/>
                </a:schemeClr>
              </a:solidFill>
              <a:uFill>
                <a:solidFill>
                  <a:srgbClr val="595959"/>
                </a:solidFill>
              </a:uFill>
              <a:latin typeface="+mn-lt"/>
              <a:ea typeface="+mn-ea"/>
              <a:cs typeface="+mn-ea"/>
              <a:sym typeface="+mn-lt"/>
            </a:endParaRPr>
          </a:p>
        </p:txBody>
      </p:sp>
      <p:sp>
        <p:nvSpPr>
          <p:cNvPr id="48" name="Shape 8756"/>
          <p:cNvSpPr/>
          <p:nvPr/>
        </p:nvSpPr>
        <p:spPr>
          <a:xfrm>
            <a:off x="767819" y="1443919"/>
            <a:ext cx="1872209" cy="738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0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1000" dirty="0">
              <a:solidFill>
                <a:schemeClr val="tx1">
                  <a:lumMod val="75000"/>
                  <a:lumOff val="25000"/>
                </a:schemeClr>
              </a:solidFill>
              <a:uFill>
                <a:solidFill>
                  <a:srgbClr val="808080"/>
                </a:solidFill>
              </a:uFill>
              <a:latin typeface="+mn-lt"/>
              <a:ea typeface="+mn-ea"/>
              <a:cs typeface="+mn-ea"/>
              <a:sym typeface="+mn-lt"/>
            </a:endParaRPr>
          </a:p>
        </p:txBody>
      </p:sp>
      <p:sp>
        <p:nvSpPr>
          <p:cNvPr id="49" name="Shape 8757"/>
          <p:cNvSpPr/>
          <p:nvPr/>
        </p:nvSpPr>
        <p:spPr>
          <a:xfrm>
            <a:off x="767821" y="1187995"/>
            <a:ext cx="1644121" cy="32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200" b="1" dirty="0">
                <a:solidFill>
                  <a:schemeClr val="tx1">
                    <a:lumMod val="75000"/>
                    <a:lumOff val="25000"/>
                  </a:schemeClr>
                </a:solidFill>
                <a:latin typeface="+mn-lt"/>
                <a:ea typeface="+mn-ea"/>
                <a:cs typeface="+mn-ea"/>
                <a:sym typeface="+mn-lt"/>
              </a:rPr>
              <a:t>单击添加标题</a:t>
            </a:r>
            <a:endParaRPr sz="1200" b="1" dirty="0">
              <a:solidFill>
                <a:schemeClr val="tx1">
                  <a:lumMod val="75000"/>
                  <a:lumOff val="25000"/>
                </a:schemeClr>
              </a:solidFill>
              <a:uFill>
                <a:solidFill>
                  <a:srgbClr val="595959"/>
                </a:solidFill>
              </a:uFill>
              <a:latin typeface="+mn-lt"/>
              <a:ea typeface="+mn-ea"/>
              <a:cs typeface="+mn-ea"/>
              <a:sym typeface="+mn-lt"/>
            </a:endParaRPr>
          </a:p>
        </p:txBody>
      </p:sp>
      <p:sp>
        <p:nvSpPr>
          <p:cNvPr id="50" name="Shape 8756"/>
          <p:cNvSpPr/>
          <p:nvPr/>
        </p:nvSpPr>
        <p:spPr>
          <a:xfrm>
            <a:off x="772873" y="3507177"/>
            <a:ext cx="1872209" cy="738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0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此处添加详细文本描述，建议与标题相关并符合整体语言风格，语言描述尽量简洁生动。</a:t>
            </a:r>
            <a:endParaRPr sz="1000" dirty="0">
              <a:solidFill>
                <a:schemeClr val="tx1">
                  <a:lumMod val="75000"/>
                  <a:lumOff val="25000"/>
                </a:schemeClr>
              </a:solidFill>
              <a:uFill>
                <a:solidFill>
                  <a:srgbClr val="808080"/>
                </a:solidFill>
              </a:uFill>
              <a:latin typeface="+mn-lt"/>
              <a:ea typeface="+mn-ea"/>
              <a:cs typeface="+mn-ea"/>
              <a:sym typeface="+mn-lt"/>
            </a:endParaRPr>
          </a:p>
        </p:txBody>
      </p:sp>
      <p:sp>
        <p:nvSpPr>
          <p:cNvPr id="51" name="Shape 8757"/>
          <p:cNvSpPr/>
          <p:nvPr/>
        </p:nvSpPr>
        <p:spPr>
          <a:xfrm>
            <a:off x="772875" y="3251253"/>
            <a:ext cx="1644121" cy="32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nSpc>
                <a:spcPct val="140000"/>
              </a:lnSpc>
              <a:defRPr sz="1000">
                <a:solidFill>
                  <a:srgbClr val="595959"/>
                </a:solidFill>
                <a:uFill>
                  <a:solidFill>
                    <a:srgbClr val="595959"/>
                  </a:solidFill>
                </a:uFill>
                <a:latin typeface="Roboto condensed"/>
                <a:ea typeface="Roboto condensed"/>
                <a:cs typeface="Roboto condensed"/>
                <a:sym typeface="Roboto condensed"/>
              </a:defRPr>
            </a:lvl1pPr>
          </a:lstStyle>
          <a:p>
            <a:pPr lvl="0" algn="l">
              <a:defRPr sz="1800">
                <a:solidFill>
                  <a:srgbClr val="000000"/>
                </a:solidFill>
                <a:uFillTx/>
              </a:defRPr>
            </a:pPr>
            <a:r>
              <a:rPr lang="zh-CN" altLang="en-US" sz="1200" b="1" dirty="0">
                <a:solidFill>
                  <a:schemeClr val="tx1">
                    <a:lumMod val="75000"/>
                    <a:lumOff val="25000"/>
                  </a:schemeClr>
                </a:solidFill>
                <a:latin typeface="+mn-lt"/>
                <a:ea typeface="+mn-ea"/>
                <a:cs typeface="+mn-ea"/>
                <a:sym typeface="+mn-lt"/>
              </a:rPr>
              <a:t>单击添加标题</a:t>
            </a:r>
            <a:endParaRPr sz="1200" b="1" dirty="0">
              <a:solidFill>
                <a:schemeClr val="tx1">
                  <a:lumMod val="75000"/>
                  <a:lumOff val="25000"/>
                </a:schemeClr>
              </a:solidFill>
              <a:uFill>
                <a:solidFill>
                  <a:srgbClr val="595959"/>
                </a:solidFill>
              </a:uFill>
              <a:latin typeface="+mn-lt"/>
              <a:ea typeface="+mn-ea"/>
              <a:cs typeface="+mn-ea"/>
              <a:sym typeface="+mn-lt"/>
            </a:endParaRPr>
          </a:p>
        </p:txBody>
      </p:sp>
      <p:sp>
        <p:nvSpPr>
          <p:cNvPr id="2" name="TextBox 1"/>
          <p:cNvSpPr txBox="1"/>
          <p:nvPr/>
        </p:nvSpPr>
        <p:spPr>
          <a:xfrm>
            <a:off x="3161093" y="1373186"/>
            <a:ext cx="569387" cy="1015663"/>
          </a:xfrm>
          <a:prstGeom prst="rect">
            <a:avLst/>
          </a:prstGeom>
          <a:noFill/>
        </p:spPr>
        <p:txBody>
          <a:bodyPr wrap="none" rtlCol="0">
            <a:spAutoFit/>
          </a:bodyPr>
          <a:lstStyle/>
          <a:p>
            <a:r>
              <a:rPr lang="en-US" altLang="zh-CN" sz="6000" dirty="0">
                <a:solidFill>
                  <a:schemeClr val="bg1"/>
                </a:solidFill>
                <a:cs typeface="+mn-ea"/>
                <a:sym typeface="+mn-lt"/>
              </a:rPr>
              <a:t>1</a:t>
            </a:r>
            <a:endParaRPr lang="zh-CN" altLang="en-US" sz="6000" dirty="0">
              <a:solidFill>
                <a:schemeClr val="bg1"/>
              </a:solidFill>
              <a:cs typeface="+mn-ea"/>
              <a:sym typeface="+mn-lt"/>
            </a:endParaRPr>
          </a:p>
        </p:txBody>
      </p:sp>
      <p:sp>
        <p:nvSpPr>
          <p:cNvPr id="53" name="TextBox 52"/>
          <p:cNvSpPr txBox="1"/>
          <p:nvPr/>
        </p:nvSpPr>
        <p:spPr>
          <a:xfrm>
            <a:off x="4830263" y="1373186"/>
            <a:ext cx="569387" cy="1015663"/>
          </a:xfrm>
          <a:prstGeom prst="rect">
            <a:avLst/>
          </a:prstGeom>
          <a:noFill/>
        </p:spPr>
        <p:txBody>
          <a:bodyPr wrap="none" rtlCol="0">
            <a:spAutoFit/>
          </a:bodyPr>
          <a:lstStyle/>
          <a:p>
            <a:r>
              <a:rPr lang="en-US" altLang="zh-CN" sz="6000" dirty="0">
                <a:solidFill>
                  <a:schemeClr val="bg1"/>
                </a:solidFill>
                <a:cs typeface="+mn-ea"/>
                <a:sym typeface="+mn-lt"/>
              </a:rPr>
              <a:t>2</a:t>
            </a:r>
            <a:endParaRPr lang="zh-CN" altLang="en-US" sz="6000" dirty="0">
              <a:solidFill>
                <a:schemeClr val="bg1"/>
              </a:solidFill>
              <a:cs typeface="+mn-ea"/>
              <a:sym typeface="+mn-lt"/>
            </a:endParaRPr>
          </a:p>
        </p:txBody>
      </p:sp>
      <p:sp>
        <p:nvSpPr>
          <p:cNvPr id="54" name="TextBox 53"/>
          <p:cNvSpPr txBox="1"/>
          <p:nvPr/>
        </p:nvSpPr>
        <p:spPr>
          <a:xfrm>
            <a:off x="4844880" y="3056297"/>
            <a:ext cx="569387" cy="1015663"/>
          </a:xfrm>
          <a:prstGeom prst="rect">
            <a:avLst/>
          </a:prstGeom>
          <a:noFill/>
        </p:spPr>
        <p:txBody>
          <a:bodyPr wrap="none" rtlCol="0">
            <a:spAutoFit/>
          </a:bodyPr>
          <a:lstStyle/>
          <a:p>
            <a:r>
              <a:rPr lang="en-US" altLang="zh-CN" sz="6000" dirty="0">
                <a:solidFill>
                  <a:schemeClr val="bg1"/>
                </a:solidFill>
                <a:cs typeface="+mn-ea"/>
                <a:sym typeface="+mn-lt"/>
              </a:rPr>
              <a:t>3</a:t>
            </a:r>
            <a:endParaRPr lang="zh-CN" altLang="en-US" sz="6000" dirty="0">
              <a:solidFill>
                <a:schemeClr val="bg1"/>
              </a:solidFill>
              <a:cs typeface="+mn-ea"/>
              <a:sym typeface="+mn-lt"/>
            </a:endParaRPr>
          </a:p>
        </p:txBody>
      </p:sp>
      <p:sp>
        <p:nvSpPr>
          <p:cNvPr id="55" name="TextBox 54"/>
          <p:cNvSpPr txBox="1"/>
          <p:nvPr/>
        </p:nvSpPr>
        <p:spPr>
          <a:xfrm>
            <a:off x="3135941" y="3066981"/>
            <a:ext cx="569387" cy="1015663"/>
          </a:xfrm>
          <a:prstGeom prst="rect">
            <a:avLst/>
          </a:prstGeom>
          <a:noFill/>
        </p:spPr>
        <p:txBody>
          <a:bodyPr wrap="none" rtlCol="0">
            <a:spAutoFit/>
          </a:bodyPr>
          <a:lstStyle/>
          <a:p>
            <a:r>
              <a:rPr lang="en-US" altLang="zh-CN" sz="6000" dirty="0">
                <a:solidFill>
                  <a:schemeClr val="bg1"/>
                </a:solidFill>
                <a:cs typeface="+mn-ea"/>
                <a:sym typeface="+mn-lt"/>
              </a:rPr>
              <a:t>4</a:t>
            </a:r>
            <a:endParaRPr lang="zh-CN" altLang="en-US" sz="6000" dirty="0">
              <a:solidFill>
                <a:schemeClr val="bg1"/>
              </a:solidFill>
              <a:cs typeface="+mn-ea"/>
              <a:sym typeface="+mn-lt"/>
            </a:endParaRPr>
          </a:p>
        </p:txBody>
      </p:sp>
    </p:spTree>
    <p:extLst>
      <p:ext uri="{BB962C8B-B14F-4D97-AF65-F5344CB8AC3E}">
        <p14:creationId xmlns:p14="http://schemas.microsoft.com/office/powerpoint/2010/main" val="145743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bwMode="auto">
          <a:xfrm>
            <a:off x="2" y="200027"/>
            <a:ext cx="9143999" cy="35147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2" name="矩形 1"/>
          <p:cNvSpPr/>
          <p:nvPr/>
        </p:nvSpPr>
        <p:spPr>
          <a:xfrm>
            <a:off x="0" y="1"/>
            <a:ext cx="9144000" cy="3714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2400" dirty="0">
              <a:solidFill>
                <a:prstClr val="white"/>
              </a:solidFill>
              <a:cs typeface="+mn-ea"/>
              <a:sym typeface="+mn-lt"/>
            </a:endParaRPr>
          </a:p>
        </p:txBody>
      </p:sp>
      <p:sp>
        <p:nvSpPr>
          <p:cNvPr id="3" name="Copyright Notice"/>
          <p:cNvSpPr>
            <a:spLocks/>
          </p:cNvSpPr>
          <p:nvPr/>
        </p:nvSpPr>
        <p:spPr bwMode="auto">
          <a:xfrm>
            <a:off x="323528" y="250870"/>
            <a:ext cx="1038796" cy="3260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cap="small" dirty="0">
                <a:solidFill>
                  <a:schemeClr val="tx1">
                    <a:lumMod val="75000"/>
                    <a:lumOff val="25000"/>
                  </a:schemeClr>
                </a:solidFill>
                <a:cs typeface="+mn-ea"/>
                <a:sym typeface="+mn-lt"/>
              </a:rPr>
              <a:t>添加标题</a:t>
            </a:r>
            <a:endParaRPr lang="en-US" b="1" cap="small" dirty="0">
              <a:solidFill>
                <a:schemeClr val="tx1">
                  <a:lumMod val="75000"/>
                  <a:lumOff val="25000"/>
                </a:schemeClr>
              </a:solidFill>
              <a:cs typeface="+mn-ea"/>
              <a:sym typeface="+mn-lt"/>
            </a:endParaRPr>
          </a:p>
        </p:txBody>
      </p:sp>
      <p:sp>
        <p:nvSpPr>
          <p:cNvPr id="4" name="Copyright Notice"/>
          <p:cNvSpPr>
            <a:spLocks/>
          </p:cNvSpPr>
          <p:nvPr/>
        </p:nvSpPr>
        <p:spPr bwMode="auto">
          <a:xfrm>
            <a:off x="225012" y="576944"/>
            <a:ext cx="4454143" cy="72618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100" cap="small"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cap="small" dirty="0">
              <a:solidFill>
                <a:schemeClr val="tx1">
                  <a:lumMod val="75000"/>
                  <a:lumOff val="25000"/>
                </a:schemeClr>
              </a:solidFill>
              <a:cs typeface="+mn-ea"/>
              <a:sym typeface="+mn-lt"/>
            </a:endParaRPr>
          </a:p>
        </p:txBody>
      </p:sp>
      <p:grpSp>
        <p:nvGrpSpPr>
          <p:cNvPr id="5" name="组合 4"/>
          <p:cNvGrpSpPr/>
          <p:nvPr/>
        </p:nvGrpSpPr>
        <p:grpSpPr>
          <a:xfrm>
            <a:off x="0" y="1652039"/>
            <a:ext cx="4679156" cy="209550"/>
            <a:chOff x="0" y="2349500"/>
            <a:chExt cx="3810002" cy="279400"/>
          </a:xfrm>
        </p:grpSpPr>
        <p:sp>
          <p:nvSpPr>
            <p:cNvPr id="6" name="矩形 5"/>
            <p:cNvSpPr/>
            <p:nvPr/>
          </p:nvSpPr>
          <p:spPr>
            <a:xfrm>
              <a:off x="0" y="2349500"/>
              <a:ext cx="1270000" cy="279400"/>
            </a:xfrm>
            <a:prstGeom prst="rect">
              <a:avLst/>
            </a:prstGeom>
            <a:solidFill>
              <a:srgbClr val="DF69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zh-CN" altLang="en-US" sz="2400" dirty="0">
                <a:solidFill>
                  <a:prstClr val="white"/>
                </a:solidFill>
                <a:cs typeface="+mn-ea"/>
                <a:sym typeface="+mn-lt"/>
              </a:endParaRPr>
            </a:p>
          </p:txBody>
        </p:sp>
        <p:sp>
          <p:nvSpPr>
            <p:cNvPr id="7" name="矩形 6"/>
            <p:cNvSpPr/>
            <p:nvPr/>
          </p:nvSpPr>
          <p:spPr>
            <a:xfrm>
              <a:off x="1270001" y="2349500"/>
              <a:ext cx="1270000" cy="279400"/>
            </a:xfrm>
            <a:prstGeom prst="rect">
              <a:avLst/>
            </a:prstGeom>
            <a:solidFill>
              <a:srgbClr val="E6B7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zh-CN" altLang="en-US" sz="2400" dirty="0">
                <a:solidFill>
                  <a:prstClr val="white"/>
                </a:solidFill>
                <a:cs typeface="+mn-ea"/>
                <a:sym typeface="+mn-lt"/>
              </a:endParaRPr>
            </a:p>
          </p:txBody>
        </p:sp>
        <p:sp>
          <p:nvSpPr>
            <p:cNvPr id="8" name="矩形 7"/>
            <p:cNvSpPr/>
            <p:nvPr/>
          </p:nvSpPr>
          <p:spPr>
            <a:xfrm>
              <a:off x="2540002" y="2349500"/>
              <a:ext cx="1270000" cy="279400"/>
            </a:xfrm>
            <a:prstGeom prst="rect">
              <a:avLst/>
            </a:prstGeom>
            <a:solidFill>
              <a:srgbClr val="66AA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a:endParaRPr lang="zh-CN" altLang="en-US" sz="2400" dirty="0">
                <a:solidFill>
                  <a:prstClr val="white"/>
                </a:solidFill>
                <a:cs typeface="+mn-ea"/>
                <a:sym typeface="+mn-lt"/>
              </a:endParaRPr>
            </a:p>
          </p:txBody>
        </p:sp>
      </p:grpSp>
      <p:sp>
        <p:nvSpPr>
          <p:cNvPr id="9" name="Copyright Notice"/>
          <p:cNvSpPr>
            <a:spLocks/>
          </p:cNvSpPr>
          <p:nvPr/>
        </p:nvSpPr>
        <p:spPr bwMode="auto">
          <a:xfrm>
            <a:off x="225013" y="2228982"/>
            <a:ext cx="1038796" cy="3260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cap="small" dirty="0">
                <a:solidFill>
                  <a:schemeClr val="tx1">
                    <a:lumMod val="75000"/>
                    <a:lumOff val="25000"/>
                  </a:schemeClr>
                </a:solidFill>
                <a:cs typeface="+mn-ea"/>
                <a:sym typeface="+mn-lt"/>
              </a:rPr>
              <a:t>添加标题</a:t>
            </a:r>
            <a:endParaRPr lang="en-US" b="1" cap="small" dirty="0">
              <a:solidFill>
                <a:schemeClr val="tx1">
                  <a:lumMod val="75000"/>
                  <a:lumOff val="25000"/>
                </a:schemeClr>
              </a:solidFill>
              <a:cs typeface="+mn-ea"/>
              <a:sym typeface="+mn-lt"/>
            </a:endParaRPr>
          </a:p>
        </p:txBody>
      </p:sp>
      <p:sp>
        <p:nvSpPr>
          <p:cNvPr id="10" name="Copyright Notice"/>
          <p:cNvSpPr>
            <a:spLocks/>
          </p:cNvSpPr>
          <p:nvPr/>
        </p:nvSpPr>
        <p:spPr bwMode="auto">
          <a:xfrm>
            <a:off x="225012" y="2555056"/>
            <a:ext cx="4454143" cy="72618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100" cap="small"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cap="small" dirty="0">
              <a:solidFill>
                <a:schemeClr val="tx1">
                  <a:lumMod val="75000"/>
                  <a:lumOff val="25000"/>
                </a:schemeClr>
              </a:solidFill>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88024" y="510103"/>
            <a:ext cx="4154628" cy="2771136"/>
          </a:xfrm>
          <a:custGeom>
            <a:avLst/>
            <a:gdLst>
              <a:gd name="connsiteX0" fmla="*/ 0 w 5036457"/>
              <a:gd name="connsiteY0" fmla="*/ 0 h 3999454"/>
              <a:gd name="connsiteX1" fmla="*/ 5036457 w 5036457"/>
              <a:gd name="connsiteY1" fmla="*/ 0 h 3999454"/>
              <a:gd name="connsiteX2" fmla="*/ 5036457 w 5036457"/>
              <a:gd name="connsiteY2" fmla="*/ 3999454 h 3999454"/>
              <a:gd name="connsiteX3" fmla="*/ 0 w 5036457"/>
              <a:gd name="connsiteY3" fmla="*/ 3999454 h 3999454"/>
            </a:gdLst>
            <a:ahLst/>
            <a:cxnLst>
              <a:cxn ang="0">
                <a:pos x="connsiteX0" y="connsiteY0"/>
              </a:cxn>
              <a:cxn ang="0">
                <a:pos x="connsiteX1" y="connsiteY1"/>
              </a:cxn>
              <a:cxn ang="0">
                <a:pos x="connsiteX2" y="connsiteY2"/>
              </a:cxn>
              <a:cxn ang="0">
                <a:pos x="connsiteX3" y="connsiteY3"/>
              </a:cxn>
            </a:cxnLst>
            <a:rect l="l" t="t" r="r" b="b"/>
            <a:pathLst>
              <a:path w="5036457" h="3999454">
                <a:moveTo>
                  <a:pt x="0" y="0"/>
                </a:moveTo>
                <a:lnTo>
                  <a:pt x="5036457" y="0"/>
                </a:lnTo>
                <a:lnTo>
                  <a:pt x="5036457" y="3999454"/>
                </a:lnTo>
                <a:lnTo>
                  <a:pt x="0" y="3999454"/>
                </a:lnTo>
                <a:close/>
              </a:path>
            </a:pathLst>
          </a:custGeom>
        </p:spPr>
      </p:pic>
    </p:spTree>
    <p:extLst>
      <p:ext uri="{BB962C8B-B14F-4D97-AF65-F5344CB8AC3E}">
        <p14:creationId xmlns:p14="http://schemas.microsoft.com/office/powerpoint/2010/main" val="189905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5" name="Picture 19"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1"/>
            <a:ext cx="476250"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1" name="矩形 20"/>
          <p:cNvSpPr/>
          <p:nvPr/>
        </p:nvSpPr>
        <p:spPr bwMode="auto">
          <a:xfrm>
            <a:off x="2638427" y="2"/>
            <a:ext cx="6505575"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2" name="文本框 4"/>
          <p:cNvSpPr txBox="1">
            <a:spLocks noChangeArrowheads="1"/>
          </p:cNvSpPr>
          <p:nvPr/>
        </p:nvSpPr>
        <p:spPr bwMode="auto">
          <a:xfrm>
            <a:off x="3823097" y="1128713"/>
            <a:ext cx="487954" cy="484748"/>
          </a:xfrm>
          <a:prstGeom prst="rect">
            <a:avLst/>
          </a:prstGeom>
          <a:solidFill>
            <a:srgbClr val="EC3395"/>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a:solidFill>
                  <a:srgbClr val="FFFFFF"/>
                </a:solidFill>
                <a:latin typeface="+mn-lt"/>
                <a:ea typeface="+mn-ea"/>
                <a:cs typeface="+mn-ea"/>
                <a:sym typeface="+mn-lt"/>
              </a:rPr>
              <a:t>01</a:t>
            </a:r>
            <a:endParaRPr lang="zh-CN" altLang="en-US" sz="2700" b="1">
              <a:solidFill>
                <a:srgbClr val="FFFFFF"/>
              </a:solidFill>
              <a:latin typeface="+mn-lt"/>
              <a:ea typeface="+mn-ea"/>
              <a:cs typeface="+mn-ea"/>
              <a:sym typeface="+mn-lt"/>
            </a:endParaRPr>
          </a:p>
        </p:txBody>
      </p:sp>
      <p:sp>
        <p:nvSpPr>
          <p:cNvPr id="23" name="文本框 6"/>
          <p:cNvSpPr txBox="1">
            <a:spLocks noChangeArrowheads="1"/>
          </p:cNvSpPr>
          <p:nvPr/>
        </p:nvSpPr>
        <p:spPr bwMode="auto">
          <a:xfrm>
            <a:off x="3823097" y="1959770"/>
            <a:ext cx="487954" cy="484748"/>
          </a:xfrm>
          <a:prstGeom prst="rect">
            <a:avLst/>
          </a:prstGeom>
          <a:solidFill>
            <a:schemeClr val="accent2"/>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sp>
        <p:nvSpPr>
          <p:cNvPr id="24" name="文本框 7"/>
          <p:cNvSpPr txBox="1">
            <a:spLocks noChangeArrowheads="1"/>
          </p:cNvSpPr>
          <p:nvPr/>
        </p:nvSpPr>
        <p:spPr bwMode="auto">
          <a:xfrm>
            <a:off x="3823097" y="2790826"/>
            <a:ext cx="487954" cy="484748"/>
          </a:xfrm>
          <a:prstGeom prst="rect">
            <a:avLst/>
          </a:prstGeom>
          <a:solidFill>
            <a:schemeClr val="accent3"/>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sp>
        <p:nvSpPr>
          <p:cNvPr id="25" name="文本框 8"/>
          <p:cNvSpPr txBox="1">
            <a:spLocks noChangeArrowheads="1"/>
          </p:cNvSpPr>
          <p:nvPr/>
        </p:nvSpPr>
        <p:spPr bwMode="auto">
          <a:xfrm>
            <a:off x="3823097" y="3621882"/>
            <a:ext cx="487954" cy="484748"/>
          </a:xfrm>
          <a:prstGeom prst="rect">
            <a:avLst/>
          </a:prstGeom>
          <a:solidFill>
            <a:schemeClr val="accent4"/>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04</a:t>
            </a:r>
            <a:endParaRPr lang="zh-CN" altLang="en-US" sz="2700" b="1" dirty="0">
              <a:solidFill>
                <a:srgbClr val="FFFFFF"/>
              </a:solidFill>
              <a:latin typeface="+mn-lt"/>
              <a:ea typeface="+mn-ea"/>
              <a:cs typeface="+mn-ea"/>
              <a:sym typeface="+mn-lt"/>
            </a:endParaRPr>
          </a:p>
        </p:txBody>
      </p:sp>
      <p:sp>
        <p:nvSpPr>
          <p:cNvPr id="26" name="文本框 9"/>
          <p:cNvSpPr txBox="1">
            <a:spLocks noChangeArrowheads="1"/>
          </p:cNvSpPr>
          <p:nvPr/>
        </p:nvSpPr>
        <p:spPr bwMode="auto">
          <a:xfrm>
            <a:off x="4572002" y="119896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FF388C"/>
                </a:solidFill>
                <a:latin typeface="+mn-lt"/>
                <a:ea typeface="+mn-ea"/>
                <a:cs typeface="+mn-ea"/>
                <a:sym typeface="+mn-lt"/>
              </a:rPr>
              <a:t>单击此处添加标题</a:t>
            </a:r>
          </a:p>
        </p:txBody>
      </p:sp>
      <p:sp>
        <p:nvSpPr>
          <p:cNvPr id="27" name="文本框 10"/>
          <p:cNvSpPr txBox="1">
            <a:spLocks noChangeArrowheads="1"/>
          </p:cNvSpPr>
          <p:nvPr/>
        </p:nvSpPr>
        <p:spPr bwMode="auto">
          <a:xfrm>
            <a:off x="4572002" y="203001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8" name="文本框 11"/>
          <p:cNvSpPr txBox="1">
            <a:spLocks noChangeArrowheads="1"/>
          </p:cNvSpPr>
          <p:nvPr/>
        </p:nvSpPr>
        <p:spPr bwMode="auto">
          <a:xfrm>
            <a:off x="4572002" y="2859882"/>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9" name="文本框 12"/>
          <p:cNvSpPr txBox="1">
            <a:spLocks noChangeArrowheads="1"/>
          </p:cNvSpPr>
          <p:nvPr/>
        </p:nvSpPr>
        <p:spPr bwMode="auto">
          <a:xfrm>
            <a:off x="4572002" y="369093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cxnSp>
        <p:nvCxnSpPr>
          <p:cNvPr id="30" name="直接连接符 14"/>
          <p:cNvCxnSpPr>
            <a:cxnSpLocks noChangeShapeType="1"/>
          </p:cNvCxnSpPr>
          <p:nvPr/>
        </p:nvCxnSpPr>
        <p:spPr bwMode="auto">
          <a:xfrm>
            <a:off x="4488656" y="1200150"/>
            <a:ext cx="0" cy="342900"/>
          </a:xfrm>
          <a:prstGeom prst="line">
            <a:avLst/>
          </a:prstGeom>
          <a:noFill/>
          <a:ln w="6350">
            <a:solidFill>
              <a:schemeClr val="accent1"/>
            </a:solidFill>
            <a:round/>
            <a:headEnd/>
            <a:tailEnd/>
          </a:ln>
          <a:extLst>
            <a:ext uri="{909E8E84-426E-40DD-AFC4-6F175D3DCCD1}">
              <a14:hiddenFill xmlns:a14="http://schemas.microsoft.com/office/drawing/2010/main">
                <a:noFill/>
              </a14:hiddenFill>
            </a:ext>
          </a:extLst>
        </p:spPr>
      </p:cxnSp>
      <p:cxnSp>
        <p:nvCxnSpPr>
          <p:cNvPr id="31" name="直接连接符 15"/>
          <p:cNvCxnSpPr>
            <a:cxnSpLocks noChangeShapeType="1"/>
          </p:cNvCxnSpPr>
          <p:nvPr/>
        </p:nvCxnSpPr>
        <p:spPr bwMode="auto">
          <a:xfrm>
            <a:off x="4502944" y="2028825"/>
            <a:ext cx="0" cy="34290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32" name="直接连接符 16"/>
          <p:cNvCxnSpPr>
            <a:cxnSpLocks noChangeShapeType="1"/>
          </p:cNvCxnSpPr>
          <p:nvPr/>
        </p:nvCxnSpPr>
        <p:spPr bwMode="auto">
          <a:xfrm>
            <a:off x="4502944" y="2863454"/>
            <a:ext cx="0" cy="342900"/>
          </a:xfrm>
          <a:prstGeom prst="line">
            <a:avLst/>
          </a:prstGeom>
          <a:noFill/>
          <a:ln w="6350">
            <a:solidFill>
              <a:schemeClr val="accent3"/>
            </a:solidFill>
            <a:round/>
            <a:headEnd/>
            <a:tailEnd/>
          </a:ln>
          <a:extLst>
            <a:ext uri="{909E8E84-426E-40DD-AFC4-6F175D3DCCD1}">
              <a14:hiddenFill xmlns:a14="http://schemas.microsoft.com/office/drawing/2010/main">
                <a:noFill/>
              </a14:hiddenFill>
            </a:ext>
          </a:extLst>
        </p:spPr>
      </p:cxnSp>
      <p:cxnSp>
        <p:nvCxnSpPr>
          <p:cNvPr id="33" name="直接连接符 17"/>
          <p:cNvCxnSpPr>
            <a:cxnSpLocks noChangeShapeType="1"/>
          </p:cNvCxnSpPr>
          <p:nvPr/>
        </p:nvCxnSpPr>
        <p:spPr bwMode="auto">
          <a:xfrm>
            <a:off x="4502944" y="3671888"/>
            <a:ext cx="0" cy="342900"/>
          </a:xfrm>
          <a:prstGeom prst="line">
            <a:avLst/>
          </a:prstGeom>
          <a:noFill/>
          <a:ln w="6350">
            <a:solidFill>
              <a:schemeClr val="accent4"/>
            </a:solidFill>
            <a:round/>
            <a:headEnd/>
            <a:tailEnd/>
          </a:ln>
          <a:extLst>
            <a:ext uri="{909E8E84-426E-40DD-AFC4-6F175D3DCCD1}">
              <a14:hiddenFill xmlns:a14="http://schemas.microsoft.com/office/drawing/2010/main">
                <a:noFill/>
              </a14:hiddenFill>
            </a:ext>
          </a:extLst>
        </p:spPr>
      </p:cxnSp>
      <p:cxnSp>
        <p:nvCxnSpPr>
          <p:cNvPr id="34" name="直接连接符 23"/>
          <p:cNvCxnSpPr>
            <a:cxnSpLocks noChangeShapeType="1"/>
          </p:cNvCxnSpPr>
          <p:nvPr/>
        </p:nvCxnSpPr>
        <p:spPr bwMode="auto">
          <a:xfrm>
            <a:off x="4445794" y="1200150"/>
            <a:ext cx="0" cy="3429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cxnSp>
        <p:nvCxnSpPr>
          <p:cNvPr id="35" name="直接连接符 24"/>
          <p:cNvCxnSpPr>
            <a:cxnSpLocks noChangeShapeType="1"/>
          </p:cNvCxnSpPr>
          <p:nvPr/>
        </p:nvCxnSpPr>
        <p:spPr bwMode="auto">
          <a:xfrm>
            <a:off x="4460081" y="2028825"/>
            <a:ext cx="0" cy="342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36" name="直接连接符 25"/>
          <p:cNvCxnSpPr>
            <a:cxnSpLocks noChangeShapeType="1"/>
          </p:cNvCxnSpPr>
          <p:nvPr/>
        </p:nvCxnSpPr>
        <p:spPr bwMode="auto">
          <a:xfrm>
            <a:off x="4460081" y="2863454"/>
            <a:ext cx="0" cy="34290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7" name="直接连接符 26"/>
          <p:cNvCxnSpPr>
            <a:cxnSpLocks noChangeShapeType="1"/>
          </p:cNvCxnSpPr>
          <p:nvPr/>
        </p:nvCxnSpPr>
        <p:spPr bwMode="auto">
          <a:xfrm>
            <a:off x="4460081" y="3671888"/>
            <a:ext cx="0" cy="34290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cxnSp>
      <p:sp>
        <p:nvSpPr>
          <p:cNvPr id="38" name="文本框 4"/>
          <p:cNvSpPr txBox="1">
            <a:spLocks noChangeArrowheads="1"/>
          </p:cNvSpPr>
          <p:nvPr/>
        </p:nvSpPr>
        <p:spPr bwMode="auto">
          <a:xfrm>
            <a:off x="930473" y="1198960"/>
            <a:ext cx="1707953" cy="27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eaLnBrk="1" hangingPunct="1">
              <a:defRPr sz="2800" b="1">
                <a:solidFill>
                  <a:srgbClr val="262626"/>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目</a:t>
            </a:r>
            <a:endParaRPr lang="en-US" altLang="zh-CN" sz="8600" dirty="0">
              <a:solidFill>
                <a:srgbClr val="FFFFFF"/>
              </a:solidFill>
              <a:latin typeface="+mn-lt"/>
              <a:ea typeface="+mn-ea"/>
              <a:cs typeface="+mn-ea"/>
              <a:sym typeface="+mn-lt"/>
            </a:endParaRPr>
          </a:p>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录</a:t>
            </a:r>
          </a:p>
        </p:txBody>
      </p:sp>
    </p:spTree>
    <p:extLst>
      <p:ext uri="{BB962C8B-B14F-4D97-AF65-F5344CB8AC3E}">
        <p14:creationId xmlns:p14="http://schemas.microsoft.com/office/powerpoint/2010/main" val="87943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空心弧 6"/>
          <p:cNvSpPr>
            <a:spLocks noChangeAspect="1"/>
          </p:cNvSpPr>
          <p:nvPr/>
        </p:nvSpPr>
        <p:spPr>
          <a:xfrm rot="9198756">
            <a:off x="3561426" y="1272693"/>
            <a:ext cx="1716377" cy="1716377"/>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343" tIns="21772" rIns="43343" bIns="21772" numCol="1" anchor="t" anchorCtr="0" compatLnSpc="1">
            <a:prstTxWarp prst="textNoShape">
              <a:avLst/>
            </a:prstTxWarp>
          </a:bodyPr>
          <a:lstStyle/>
          <a:p>
            <a:pPr defTabSz="682383"/>
            <a:endParaRPr lang="zh-CN" altLang="en-US" sz="900">
              <a:solidFill>
                <a:prstClr val="black"/>
              </a:solidFill>
              <a:cs typeface="+mn-ea"/>
              <a:sym typeface="+mn-lt"/>
            </a:endParaRPr>
          </a:p>
        </p:txBody>
      </p:sp>
      <p:sp>
        <p:nvSpPr>
          <p:cNvPr id="8" name="空心弧 7"/>
          <p:cNvSpPr>
            <a:spLocks noChangeAspect="1"/>
          </p:cNvSpPr>
          <p:nvPr/>
        </p:nvSpPr>
        <p:spPr>
          <a:xfrm rot="2134792">
            <a:off x="1084076" y="1272693"/>
            <a:ext cx="1716377" cy="1716377"/>
          </a:xfrm>
          <a:prstGeom prst="blockArc">
            <a:avLst>
              <a:gd name="adj1" fmla="val 14033861"/>
              <a:gd name="adj2" fmla="val 1597257"/>
              <a:gd name="adj3" fmla="val 5428"/>
            </a:avLst>
          </a:prstGeom>
          <a:solidFill>
            <a:schemeClr val="tx1">
              <a:lumMod val="50000"/>
              <a:lumOff val="50000"/>
            </a:schemeClr>
          </a:solidFill>
          <a:ln>
            <a:noFill/>
          </a:ln>
          <a:extLst/>
        </p:spPr>
        <p:txBody>
          <a:bodyPr vert="horz" wrap="square" lIns="43343" tIns="21772" rIns="43343" bIns="21772" numCol="1" anchor="t" anchorCtr="0" compatLnSpc="1">
            <a:prstTxWarp prst="textNoShape">
              <a:avLst/>
            </a:prstTxWarp>
          </a:bodyPr>
          <a:lstStyle/>
          <a:p>
            <a:pPr defTabSz="682383"/>
            <a:endParaRPr lang="zh-CN" altLang="en-US" sz="900">
              <a:solidFill>
                <a:prstClr val="black"/>
              </a:solidFill>
              <a:cs typeface="+mn-ea"/>
              <a:sym typeface="+mn-lt"/>
            </a:endParaRPr>
          </a:p>
        </p:txBody>
      </p:sp>
      <p:sp>
        <p:nvSpPr>
          <p:cNvPr id="9" name="空心弧 8"/>
          <p:cNvSpPr>
            <a:spLocks noChangeAspect="1"/>
          </p:cNvSpPr>
          <p:nvPr/>
        </p:nvSpPr>
        <p:spPr>
          <a:xfrm rot="14609616">
            <a:off x="1015492" y="1171040"/>
            <a:ext cx="1919684" cy="1919683"/>
          </a:xfrm>
          <a:prstGeom prst="blockArc">
            <a:avLst>
              <a:gd name="adj1" fmla="val 10669547"/>
              <a:gd name="adj2" fmla="val 1623635"/>
              <a:gd name="adj3" fmla="val 14268"/>
            </a:avLst>
          </a:prstGeom>
          <a:solidFill>
            <a:schemeClr val="accent1"/>
          </a:solidFill>
          <a:ln>
            <a:noFill/>
          </a:ln>
          <a:extLst/>
        </p:spPr>
        <p:txBody>
          <a:bodyPr vert="horz" wrap="square" lIns="68269" tIns="34284" rIns="68269" bIns="34284" numCol="1" anchor="t" anchorCtr="0" compatLnSpc="1">
            <a:prstTxWarp prst="textNoShape">
              <a:avLst/>
            </a:prstTxWarp>
          </a:bodyPr>
          <a:lstStyle/>
          <a:p>
            <a:pPr defTabSz="682383"/>
            <a:endParaRPr lang="zh-CN" altLang="en-US" sz="1400">
              <a:solidFill>
                <a:prstClr val="black"/>
              </a:solidFill>
              <a:cs typeface="+mn-ea"/>
              <a:sym typeface="+mn-lt"/>
            </a:endParaRPr>
          </a:p>
        </p:txBody>
      </p:sp>
      <p:sp>
        <p:nvSpPr>
          <p:cNvPr id="10" name="TextBox 52"/>
          <p:cNvSpPr txBox="1"/>
          <p:nvPr/>
        </p:nvSpPr>
        <p:spPr>
          <a:xfrm>
            <a:off x="1530981" y="1807975"/>
            <a:ext cx="888705" cy="577080"/>
          </a:xfrm>
          <a:prstGeom prst="rect">
            <a:avLst/>
          </a:prstGeom>
          <a:noFill/>
        </p:spPr>
        <p:txBody>
          <a:bodyPr wrap="none" lIns="68269" tIns="34284" rIns="68269" bIns="34284" rtlCol="0">
            <a:spAutoFit/>
          </a:bodyPr>
          <a:lstStyle/>
          <a:p>
            <a:pPr algn="ctr" defTabSz="682383">
              <a:defRPr/>
            </a:pPr>
            <a:r>
              <a:rPr lang="en-US" altLang="zh-CN" sz="3300" kern="0" dirty="0">
                <a:solidFill>
                  <a:schemeClr val="accent1"/>
                </a:solidFill>
                <a:cs typeface="+mn-ea"/>
                <a:sym typeface="+mn-lt"/>
              </a:rPr>
              <a:t>60%</a:t>
            </a:r>
            <a:endParaRPr lang="zh-CN" altLang="en-US" sz="3300" kern="0" dirty="0">
              <a:solidFill>
                <a:schemeClr val="accent1"/>
              </a:solidFill>
              <a:cs typeface="+mn-ea"/>
              <a:sym typeface="+mn-lt"/>
            </a:endParaRPr>
          </a:p>
        </p:txBody>
      </p:sp>
      <p:sp>
        <p:nvSpPr>
          <p:cNvPr id="11" name="空心弧 10"/>
          <p:cNvSpPr>
            <a:spLocks noChangeAspect="1"/>
          </p:cNvSpPr>
          <p:nvPr/>
        </p:nvSpPr>
        <p:spPr>
          <a:xfrm rot="14609616">
            <a:off x="3453040" y="1171040"/>
            <a:ext cx="1919684" cy="1919683"/>
          </a:xfrm>
          <a:prstGeom prst="blockArc">
            <a:avLst>
              <a:gd name="adj1" fmla="val 17674159"/>
              <a:gd name="adj2" fmla="val 1623635"/>
              <a:gd name="adj3" fmla="val 14268"/>
            </a:avLst>
          </a:prstGeom>
          <a:solidFill>
            <a:schemeClr val="accent2"/>
          </a:solidFill>
          <a:ln>
            <a:noFill/>
          </a:ln>
          <a:extLst/>
        </p:spPr>
        <p:txBody>
          <a:bodyPr vert="horz" wrap="square" lIns="68269" tIns="34284" rIns="68269" bIns="34284" numCol="1" anchor="t" anchorCtr="0" compatLnSpc="1">
            <a:prstTxWarp prst="textNoShape">
              <a:avLst/>
            </a:prstTxWarp>
          </a:bodyPr>
          <a:lstStyle/>
          <a:p>
            <a:pPr defTabSz="682383"/>
            <a:endParaRPr lang="zh-CN" altLang="en-US" sz="1400">
              <a:solidFill>
                <a:prstClr val="black"/>
              </a:solidFill>
              <a:cs typeface="+mn-ea"/>
              <a:sym typeface="+mn-lt"/>
            </a:endParaRPr>
          </a:p>
        </p:txBody>
      </p:sp>
      <p:sp>
        <p:nvSpPr>
          <p:cNvPr id="12" name="TextBox 240"/>
          <p:cNvSpPr txBox="1"/>
          <p:nvPr/>
        </p:nvSpPr>
        <p:spPr>
          <a:xfrm>
            <a:off x="3976945" y="1807975"/>
            <a:ext cx="871874" cy="577080"/>
          </a:xfrm>
          <a:prstGeom prst="rect">
            <a:avLst/>
          </a:prstGeom>
          <a:noFill/>
        </p:spPr>
        <p:txBody>
          <a:bodyPr wrap="none" lIns="68269" tIns="34284" rIns="68269" bIns="34284" rtlCol="0">
            <a:spAutoFit/>
          </a:bodyPr>
          <a:lstStyle/>
          <a:p>
            <a:pPr algn="ctr" defTabSz="682383">
              <a:defRPr/>
            </a:pPr>
            <a:r>
              <a:rPr lang="en-US" altLang="zh-CN" sz="3300" kern="0" dirty="0">
                <a:solidFill>
                  <a:schemeClr val="accent2"/>
                </a:solidFill>
                <a:cs typeface="+mn-ea"/>
                <a:sym typeface="+mn-lt"/>
              </a:rPr>
              <a:t>25%</a:t>
            </a:r>
            <a:endParaRPr lang="zh-CN" altLang="en-US" sz="3300" kern="0" dirty="0">
              <a:solidFill>
                <a:schemeClr val="accent2"/>
              </a:solidFill>
              <a:cs typeface="+mn-ea"/>
              <a:sym typeface="+mn-lt"/>
            </a:endParaRPr>
          </a:p>
        </p:txBody>
      </p:sp>
      <p:sp>
        <p:nvSpPr>
          <p:cNvPr id="13" name="空心弧 12"/>
          <p:cNvSpPr>
            <a:spLocks noChangeAspect="1"/>
          </p:cNvSpPr>
          <p:nvPr/>
        </p:nvSpPr>
        <p:spPr>
          <a:xfrm rot="9198756">
            <a:off x="6068188" y="1277781"/>
            <a:ext cx="1716377" cy="1716377"/>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343" tIns="21772" rIns="43343" bIns="21772" numCol="1" anchor="t" anchorCtr="0" compatLnSpc="1">
            <a:prstTxWarp prst="textNoShape">
              <a:avLst/>
            </a:prstTxWarp>
          </a:bodyPr>
          <a:lstStyle/>
          <a:p>
            <a:pPr defTabSz="682383"/>
            <a:endParaRPr lang="zh-CN" altLang="en-US" sz="900">
              <a:solidFill>
                <a:prstClr val="black"/>
              </a:solidFill>
              <a:cs typeface="+mn-ea"/>
              <a:sym typeface="+mn-lt"/>
            </a:endParaRPr>
          </a:p>
        </p:txBody>
      </p:sp>
      <p:sp>
        <p:nvSpPr>
          <p:cNvPr id="14" name="空心弧 13"/>
          <p:cNvSpPr>
            <a:spLocks noChangeAspect="1"/>
          </p:cNvSpPr>
          <p:nvPr/>
        </p:nvSpPr>
        <p:spPr>
          <a:xfrm rot="14609616">
            <a:off x="5959801" y="1176127"/>
            <a:ext cx="1919684" cy="1919683"/>
          </a:xfrm>
          <a:prstGeom prst="blockArc">
            <a:avLst>
              <a:gd name="adj1" fmla="val 6812137"/>
              <a:gd name="adj2" fmla="val 1623635"/>
              <a:gd name="adj3" fmla="val 14268"/>
            </a:avLst>
          </a:prstGeom>
          <a:solidFill>
            <a:schemeClr val="accent3"/>
          </a:solidFill>
          <a:ln>
            <a:noFill/>
          </a:ln>
          <a:extLst/>
        </p:spPr>
        <p:txBody>
          <a:bodyPr vert="horz" wrap="square" lIns="68269" tIns="34284" rIns="68269" bIns="34284" numCol="1" anchor="t" anchorCtr="0" compatLnSpc="1">
            <a:prstTxWarp prst="textNoShape">
              <a:avLst/>
            </a:prstTxWarp>
          </a:bodyPr>
          <a:lstStyle/>
          <a:p>
            <a:pPr defTabSz="682383"/>
            <a:endParaRPr lang="zh-CN" altLang="en-US" sz="1400">
              <a:solidFill>
                <a:prstClr val="black"/>
              </a:solidFill>
              <a:cs typeface="+mn-ea"/>
              <a:sym typeface="+mn-lt"/>
            </a:endParaRPr>
          </a:p>
        </p:txBody>
      </p:sp>
      <p:sp>
        <p:nvSpPr>
          <p:cNvPr id="16" name="TextBox 240"/>
          <p:cNvSpPr txBox="1"/>
          <p:nvPr/>
        </p:nvSpPr>
        <p:spPr>
          <a:xfrm>
            <a:off x="6484421" y="1813080"/>
            <a:ext cx="870444" cy="577069"/>
          </a:xfrm>
          <a:prstGeom prst="rect">
            <a:avLst/>
          </a:prstGeom>
          <a:noFill/>
        </p:spPr>
        <p:txBody>
          <a:bodyPr wrap="none" lIns="68269" tIns="34284" rIns="68269" bIns="34284" rtlCol="0">
            <a:spAutoFit/>
          </a:bodyPr>
          <a:lstStyle/>
          <a:p>
            <a:pPr algn="ctr" defTabSz="682383">
              <a:defRPr/>
            </a:pPr>
            <a:r>
              <a:rPr lang="en-US" altLang="zh-CN" sz="3300" kern="0" dirty="0">
                <a:solidFill>
                  <a:schemeClr val="accent3"/>
                </a:solidFill>
                <a:cs typeface="+mn-ea"/>
                <a:sym typeface="+mn-lt"/>
              </a:rPr>
              <a:t>75%</a:t>
            </a:r>
            <a:endParaRPr lang="zh-CN" altLang="en-US" sz="3300" kern="0" dirty="0">
              <a:solidFill>
                <a:schemeClr val="accent3"/>
              </a:solidFill>
              <a:cs typeface="+mn-ea"/>
              <a:sym typeface="+mn-lt"/>
            </a:endParaRPr>
          </a:p>
        </p:txBody>
      </p:sp>
      <p:sp>
        <p:nvSpPr>
          <p:cNvPr id="17" name="TextBox 174"/>
          <p:cNvSpPr txBox="1"/>
          <p:nvPr/>
        </p:nvSpPr>
        <p:spPr>
          <a:xfrm>
            <a:off x="566355" y="3606306"/>
            <a:ext cx="2559207" cy="830985"/>
          </a:xfrm>
          <a:prstGeom prst="rect">
            <a:avLst/>
          </a:prstGeom>
          <a:noFill/>
        </p:spPr>
        <p:txBody>
          <a:bodyPr wrap="square" lIns="68269" tIns="34284" rIns="68269" bIns="34284" rtlCol="0">
            <a:spAutoFit/>
          </a:bodyPr>
          <a:lstStyle/>
          <a:p>
            <a:pPr defTabSz="682383" fontAlgn="base">
              <a:lnSpc>
                <a:spcPct val="150000"/>
              </a:lnSpc>
              <a:spcBef>
                <a:spcPct val="0"/>
              </a:spcBef>
              <a:spcAft>
                <a:spcPct val="0"/>
              </a:spcAft>
            </a:pPr>
            <a:r>
              <a:rPr lang="zh-CN" altLang="en-US" sz="11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zh-CN" altLang="zh-CN" sz="1100" dirty="0">
              <a:solidFill>
                <a:schemeClr val="tx1">
                  <a:lumMod val="75000"/>
                  <a:lumOff val="25000"/>
                </a:schemeClr>
              </a:solidFill>
              <a:cs typeface="+mn-ea"/>
              <a:sym typeface="+mn-lt"/>
            </a:endParaRPr>
          </a:p>
        </p:txBody>
      </p:sp>
      <p:sp>
        <p:nvSpPr>
          <p:cNvPr id="19" name="TextBox 175"/>
          <p:cNvSpPr txBox="1"/>
          <p:nvPr/>
        </p:nvSpPr>
        <p:spPr>
          <a:xfrm>
            <a:off x="555768" y="3226928"/>
            <a:ext cx="2423530" cy="392415"/>
          </a:xfrm>
          <a:prstGeom prst="rect">
            <a:avLst/>
          </a:prstGeom>
          <a:noFill/>
        </p:spPr>
        <p:txBody>
          <a:bodyPr wrap="square" lIns="68269" tIns="34284" rIns="68269" bIns="34284" rtlCol="0">
            <a:spAutoFit/>
          </a:bodyPr>
          <a:lstStyle/>
          <a:p>
            <a:pPr defTabSz="682383" fontAlgn="base">
              <a:spcBef>
                <a:spcPct val="0"/>
              </a:spcBef>
              <a:spcAft>
                <a:spcPct val="0"/>
              </a:spcAft>
            </a:pPr>
            <a:r>
              <a:rPr lang="zh-CN" altLang="en-US" sz="2100" b="1" dirty="0">
                <a:solidFill>
                  <a:schemeClr val="accent1"/>
                </a:solidFill>
                <a:cs typeface="+mn-ea"/>
                <a:sym typeface="+mn-lt"/>
              </a:rPr>
              <a:t>单击此处添加标题</a:t>
            </a:r>
          </a:p>
        </p:txBody>
      </p:sp>
      <p:sp>
        <p:nvSpPr>
          <p:cNvPr id="20" name="TextBox 174"/>
          <p:cNvSpPr txBox="1"/>
          <p:nvPr/>
        </p:nvSpPr>
        <p:spPr>
          <a:xfrm>
            <a:off x="3330017" y="3606306"/>
            <a:ext cx="2559207" cy="830985"/>
          </a:xfrm>
          <a:prstGeom prst="rect">
            <a:avLst/>
          </a:prstGeom>
          <a:noFill/>
        </p:spPr>
        <p:txBody>
          <a:bodyPr wrap="square" lIns="68269" tIns="34284" rIns="68269" bIns="34284" rtlCol="0">
            <a:spAutoFit/>
          </a:bodyPr>
          <a:lstStyle/>
          <a:p>
            <a:pPr defTabSz="682383" fontAlgn="base">
              <a:lnSpc>
                <a:spcPct val="150000"/>
              </a:lnSpc>
              <a:spcBef>
                <a:spcPct val="0"/>
              </a:spcBef>
              <a:spcAft>
                <a:spcPct val="0"/>
              </a:spcAft>
            </a:pPr>
            <a:r>
              <a:rPr lang="zh-CN" altLang="en-US" sz="11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zh-CN" altLang="zh-CN" sz="1100" dirty="0">
              <a:solidFill>
                <a:schemeClr val="tx1">
                  <a:lumMod val="75000"/>
                  <a:lumOff val="25000"/>
                </a:schemeClr>
              </a:solidFill>
              <a:cs typeface="+mn-ea"/>
              <a:sym typeface="+mn-lt"/>
            </a:endParaRPr>
          </a:p>
        </p:txBody>
      </p:sp>
      <p:sp>
        <p:nvSpPr>
          <p:cNvPr id="21" name="TextBox 175"/>
          <p:cNvSpPr txBox="1"/>
          <p:nvPr/>
        </p:nvSpPr>
        <p:spPr>
          <a:xfrm>
            <a:off x="3319432" y="3226928"/>
            <a:ext cx="2423530" cy="392415"/>
          </a:xfrm>
          <a:prstGeom prst="rect">
            <a:avLst/>
          </a:prstGeom>
          <a:noFill/>
        </p:spPr>
        <p:txBody>
          <a:bodyPr wrap="square" lIns="68269" tIns="34284" rIns="68269" bIns="34284" rtlCol="0">
            <a:spAutoFit/>
          </a:bodyPr>
          <a:lstStyle/>
          <a:p>
            <a:pPr defTabSz="682383" fontAlgn="base">
              <a:spcBef>
                <a:spcPct val="0"/>
              </a:spcBef>
              <a:spcAft>
                <a:spcPct val="0"/>
              </a:spcAft>
            </a:pPr>
            <a:r>
              <a:rPr lang="zh-CN" altLang="en-US" sz="2100" b="1" dirty="0">
                <a:solidFill>
                  <a:schemeClr val="accent2"/>
                </a:solidFill>
                <a:cs typeface="+mn-ea"/>
                <a:sym typeface="+mn-lt"/>
              </a:rPr>
              <a:t>单击此处添加标题</a:t>
            </a:r>
          </a:p>
        </p:txBody>
      </p:sp>
      <p:sp>
        <p:nvSpPr>
          <p:cNvPr id="22" name="TextBox 174"/>
          <p:cNvSpPr txBox="1"/>
          <p:nvPr/>
        </p:nvSpPr>
        <p:spPr>
          <a:xfrm>
            <a:off x="6093681" y="3606306"/>
            <a:ext cx="2559207" cy="830985"/>
          </a:xfrm>
          <a:prstGeom prst="rect">
            <a:avLst/>
          </a:prstGeom>
          <a:noFill/>
        </p:spPr>
        <p:txBody>
          <a:bodyPr wrap="square" lIns="68269" tIns="34284" rIns="68269" bIns="34284" rtlCol="0">
            <a:spAutoFit/>
          </a:bodyPr>
          <a:lstStyle/>
          <a:p>
            <a:pPr defTabSz="682383" fontAlgn="base">
              <a:lnSpc>
                <a:spcPct val="150000"/>
              </a:lnSpc>
              <a:spcBef>
                <a:spcPct val="0"/>
              </a:spcBef>
              <a:spcAft>
                <a:spcPct val="0"/>
              </a:spcAft>
            </a:pPr>
            <a:r>
              <a:rPr lang="zh-CN" altLang="en-US" sz="11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zh-CN" altLang="zh-CN" sz="1100" dirty="0">
              <a:solidFill>
                <a:schemeClr val="tx1">
                  <a:lumMod val="75000"/>
                  <a:lumOff val="25000"/>
                </a:schemeClr>
              </a:solidFill>
              <a:cs typeface="+mn-ea"/>
              <a:sym typeface="+mn-lt"/>
            </a:endParaRPr>
          </a:p>
        </p:txBody>
      </p:sp>
      <p:sp>
        <p:nvSpPr>
          <p:cNvPr id="23" name="TextBox 175"/>
          <p:cNvSpPr txBox="1"/>
          <p:nvPr/>
        </p:nvSpPr>
        <p:spPr>
          <a:xfrm>
            <a:off x="6083094" y="3226928"/>
            <a:ext cx="2423530" cy="392415"/>
          </a:xfrm>
          <a:prstGeom prst="rect">
            <a:avLst/>
          </a:prstGeom>
          <a:noFill/>
        </p:spPr>
        <p:txBody>
          <a:bodyPr wrap="square" lIns="68269" tIns="34284" rIns="68269" bIns="34284" rtlCol="0">
            <a:spAutoFit/>
          </a:bodyPr>
          <a:lstStyle/>
          <a:p>
            <a:pPr defTabSz="682383" fontAlgn="base">
              <a:spcBef>
                <a:spcPct val="0"/>
              </a:spcBef>
              <a:spcAft>
                <a:spcPct val="0"/>
              </a:spcAft>
            </a:pPr>
            <a:r>
              <a:rPr lang="zh-CN" altLang="en-US" sz="2100" b="1" dirty="0">
                <a:solidFill>
                  <a:schemeClr val="accent3"/>
                </a:solidFill>
                <a:cs typeface="+mn-ea"/>
                <a:sym typeface="+mn-lt"/>
              </a:rPr>
              <a:t>单击此处添加标题</a:t>
            </a:r>
          </a:p>
        </p:txBody>
      </p:sp>
    </p:spTree>
    <p:extLst>
      <p:ext uri="{BB962C8B-B14F-4D97-AF65-F5344CB8AC3E}">
        <p14:creationId xmlns:p14="http://schemas.microsoft.com/office/powerpoint/2010/main" val="418968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pSp>
        <p:nvGrpSpPr>
          <p:cNvPr id="7" name="Group 6"/>
          <p:cNvGrpSpPr>
            <a:grpSpLocks/>
          </p:cNvGrpSpPr>
          <p:nvPr/>
        </p:nvGrpSpPr>
        <p:grpSpPr bwMode="auto">
          <a:xfrm>
            <a:off x="562288" y="1120378"/>
            <a:ext cx="3737372" cy="3737372"/>
            <a:chOff x="0" y="0"/>
            <a:chExt cx="3539828" cy="3539828"/>
          </a:xfrm>
        </p:grpSpPr>
        <p:sp>
          <p:nvSpPr>
            <p:cNvPr id="8" name="空心弧 49"/>
            <p:cNvSpPr>
              <a:spLocks noChangeArrowheads="1"/>
            </p:cNvSpPr>
            <p:nvPr/>
          </p:nvSpPr>
          <p:spPr bwMode="auto">
            <a:xfrm rot="5400000">
              <a:off x="0" y="0"/>
              <a:ext cx="3539828" cy="3539828"/>
            </a:xfrm>
            <a:custGeom>
              <a:avLst/>
              <a:gdLst>
                <a:gd name="G0" fmla="+- 10329 0 0"/>
                <a:gd name="G1" fmla="+- 12917129 0 0"/>
                <a:gd name="G2" fmla="+- 0 0 12917129"/>
                <a:gd name="T0" fmla="*/ 0 256 1"/>
                <a:gd name="T1" fmla="*/ 180 256 1"/>
                <a:gd name="G3" fmla="+- 12917129 T0 T1"/>
                <a:gd name="T2" fmla="*/ 0 256 1"/>
                <a:gd name="T3" fmla="*/ 90 256 1"/>
                <a:gd name="G4" fmla="+- 12917129 T2 T3"/>
                <a:gd name="G5" fmla="*/ G4 2 1"/>
                <a:gd name="T4" fmla="*/ 90 256 1"/>
                <a:gd name="T5" fmla="*/ 0 256 1"/>
                <a:gd name="G6" fmla="+- 12917129 T4 T5"/>
                <a:gd name="G7" fmla="*/ G6 2 1"/>
                <a:gd name="G8" fmla="abs 1291712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329"/>
                <a:gd name="G18" fmla="*/ 10329 1 2"/>
                <a:gd name="G19" fmla="+- G18 5400 0"/>
                <a:gd name="G20" fmla="cos G19 12917129"/>
                <a:gd name="G21" fmla="sin G19 12917129"/>
                <a:gd name="G22" fmla="+- G20 10800 0"/>
                <a:gd name="G23" fmla="+- G21 10800 0"/>
                <a:gd name="G24" fmla="+- 10800 0 G20"/>
                <a:gd name="G25" fmla="+- 10329 10800 0"/>
                <a:gd name="G26" fmla="?: G9 G17 G25"/>
                <a:gd name="G27" fmla="?: G9 0 21600"/>
                <a:gd name="G28" fmla="cos 10800 12917129"/>
                <a:gd name="G29" fmla="sin 10800 12917129"/>
                <a:gd name="G30" fmla="sin 10329 12917129"/>
                <a:gd name="G31" fmla="+- G28 10800 0"/>
                <a:gd name="G32" fmla="+- G29 10800 0"/>
                <a:gd name="G33" fmla="+- G30 10800 0"/>
                <a:gd name="G34" fmla="?: G4 0 G31"/>
                <a:gd name="G35" fmla="?: 12917129 G34 0"/>
                <a:gd name="G36" fmla="?: G6 G35 G31"/>
                <a:gd name="G37" fmla="+- 21600 0 G36"/>
                <a:gd name="G38" fmla="?: G4 0 G33"/>
                <a:gd name="G39" fmla="?: 12917129 G38 G32"/>
                <a:gd name="G40" fmla="?: G6 G39 0"/>
                <a:gd name="G41" fmla="?: G4 G32 21600"/>
                <a:gd name="G42" fmla="?: G6 G41 G33"/>
                <a:gd name="T12" fmla="*/ 10800 w 21600"/>
                <a:gd name="T13" fmla="*/ 0 h 21600"/>
                <a:gd name="T14" fmla="*/ 702 w 21600"/>
                <a:gd name="T15" fmla="*/ 7693 h 21600"/>
                <a:gd name="T16" fmla="*/ 10800 w 21600"/>
                <a:gd name="T17" fmla="*/ 471 h 21600"/>
                <a:gd name="T18" fmla="*/ 20898 w 21600"/>
                <a:gd name="T19" fmla="*/ 76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27" y="7762"/>
                  </a:moveTo>
                  <a:cubicBezTo>
                    <a:pt x="2260" y="3428"/>
                    <a:pt x="6265" y="471"/>
                    <a:pt x="10799" y="471"/>
                  </a:cubicBezTo>
                  <a:cubicBezTo>
                    <a:pt x="15334" y="470"/>
                    <a:pt x="19339" y="3428"/>
                    <a:pt x="20672" y="7762"/>
                  </a:cubicBezTo>
                  <a:lnTo>
                    <a:pt x="21122" y="7624"/>
                  </a:lnTo>
                  <a:cubicBezTo>
                    <a:pt x="19728" y="3092"/>
                    <a:pt x="15541" y="0"/>
                    <a:pt x="10800" y="0"/>
                  </a:cubicBezTo>
                  <a:cubicBezTo>
                    <a:pt x="6058" y="-1"/>
                    <a:pt x="1871" y="3092"/>
                    <a:pt x="477" y="762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2825"/>
              <a:endParaRPr lang="zh-CN" altLang="zh-CN">
                <a:solidFill>
                  <a:prstClr val="black"/>
                </a:solidFill>
                <a:cs typeface="+mn-ea"/>
                <a:sym typeface="+mn-lt"/>
              </a:endParaRPr>
            </a:p>
          </p:txBody>
        </p:sp>
        <p:sp>
          <p:nvSpPr>
            <p:cNvPr id="9" name="椭圆 50"/>
            <p:cNvSpPr>
              <a:spLocks noChangeArrowheads="1"/>
            </p:cNvSpPr>
            <p:nvPr/>
          </p:nvSpPr>
          <p:spPr bwMode="auto">
            <a:xfrm>
              <a:off x="2178061" y="3320674"/>
              <a:ext cx="216024" cy="216024"/>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82825"/>
              <a:endParaRPr lang="zh-CN" altLang="zh-CN">
                <a:solidFill>
                  <a:srgbClr val="FFFFFF"/>
                </a:solidFill>
                <a:cs typeface="+mn-ea"/>
                <a:sym typeface="+mn-lt"/>
              </a:endParaRPr>
            </a:p>
          </p:txBody>
        </p:sp>
        <p:sp>
          <p:nvSpPr>
            <p:cNvPr id="10" name="等腰三角形 51"/>
            <p:cNvSpPr>
              <a:spLocks noChangeArrowheads="1"/>
            </p:cNvSpPr>
            <p:nvPr/>
          </p:nvSpPr>
          <p:spPr bwMode="auto">
            <a:xfrm rot="17464336">
              <a:off x="2178061" y="6799"/>
              <a:ext cx="216024" cy="216024"/>
            </a:xfrm>
            <a:prstGeom prst="triangle">
              <a:avLst>
                <a:gd name="adj" fmla="val 50000"/>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2825"/>
              <a:endParaRPr lang="zh-CN" altLang="zh-CN">
                <a:solidFill>
                  <a:srgbClr val="FFFFFF"/>
                </a:solidFill>
                <a:cs typeface="+mn-ea"/>
                <a:sym typeface="+mn-lt"/>
              </a:endParaRPr>
            </a:p>
          </p:txBody>
        </p:sp>
      </p:grpSp>
      <p:sp>
        <p:nvSpPr>
          <p:cNvPr id="11" name="椭圆 56"/>
          <p:cNvSpPr>
            <a:spLocks noChangeArrowheads="1"/>
          </p:cNvSpPr>
          <p:nvPr/>
        </p:nvSpPr>
        <p:spPr bwMode="auto">
          <a:xfrm>
            <a:off x="4019950" y="2698577"/>
            <a:ext cx="570179" cy="570372"/>
          </a:xfrm>
          <a:prstGeom prst="ellipse">
            <a:avLst/>
          </a:prstGeom>
          <a:solidFill>
            <a:schemeClr val="accent2"/>
          </a:solidFill>
          <a:ln w="57150" cap="flat" cmpd="sng">
            <a:noFill/>
            <a:miter lim="800000"/>
            <a:headEnd/>
            <a:tailEnd/>
          </a:ln>
        </p:spPr>
        <p:txBody>
          <a:bodyPr lIns="68308" tIns="34284" rIns="68308" bIns="34284" anchor="ctr"/>
          <a:lstStyle/>
          <a:p>
            <a:pPr algn="ctr" defTabSz="682825"/>
            <a:endParaRPr lang="zh-CN" altLang="zh-CN">
              <a:solidFill>
                <a:schemeClr val="bg1"/>
              </a:solidFill>
              <a:cs typeface="+mn-ea"/>
              <a:sym typeface="+mn-lt"/>
            </a:endParaRPr>
          </a:p>
        </p:txBody>
      </p:sp>
      <p:sp>
        <p:nvSpPr>
          <p:cNvPr id="12" name="矩形 45"/>
          <p:cNvSpPr>
            <a:spLocks noChangeArrowheads="1"/>
          </p:cNvSpPr>
          <p:nvPr/>
        </p:nvSpPr>
        <p:spPr bwMode="auto">
          <a:xfrm>
            <a:off x="4558270" y="2695773"/>
            <a:ext cx="707063" cy="570372"/>
          </a:xfrm>
          <a:custGeom>
            <a:avLst/>
            <a:gdLst>
              <a:gd name="T0" fmla="*/ 0 w 669639"/>
              <a:gd name="T1" fmla="*/ 0 h 540000"/>
              <a:gd name="T2" fmla="*/ 669639 w 669639"/>
              <a:gd name="T3" fmla="*/ 540000 h 540000"/>
            </a:gdLst>
            <a:ahLst/>
            <a:cxnLst/>
            <a:rect l="T0" t="T1" r="T2" b="T3"/>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chemeClr val="accent2"/>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13" name="圆角矩形 58"/>
          <p:cNvSpPr>
            <a:spLocks noChangeArrowheads="1"/>
          </p:cNvSpPr>
          <p:nvPr/>
        </p:nvSpPr>
        <p:spPr bwMode="auto">
          <a:xfrm>
            <a:off x="4807860" y="2695773"/>
            <a:ext cx="3773854" cy="570372"/>
          </a:xfrm>
          <a:prstGeom prst="roundRect">
            <a:avLst>
              <a:gd name="adj" fmla="val 50000"/>
            </a:avLst>
          </a:prstGeom>
          <a:solidFill>
            <a:schemeClr val="accent2"/>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14" name="TextBox 5"/>
          <p:cNvSpPr>
            <a:spLocks noChangeArrowheads="1"/>
          </p:cNvSpPr>
          <p:nvPr/>
        </p:nvSpPr>
        <p:spPr bwMode="auto">
          <a:xfrm>
            <a:off x="4111740" y="2737153"/>
            <a:ext cx="293442" cy="43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825"/>
            <a:r>
              <a:rPr lang="en-US" altLang="zh-CN" sz="2400" b="1">
                <a:solidFill>
                  <a:schemeClr val="bg1"/>
                </a:solidFill>
                <a:cs typeface="+mn-ea"/>
                <a:sym typeface="+mn-lt"/>
              </a:rPr>
              <a:t>2</a:t>
            </a:r>
            <a:endParaRPr lang="zh-CN" altLang="en-US" sz="2400" b="1">
              <a:solidFill>
                <a:schemeClr val="bg1"/>
              </a:solidFill>
              <a:cs typeface="+mn-ea"/>
              <a:sym typeface="+mn-lt"/>
            </a:endParaRPr>
          </a:p>
        </p:txBody>
      </p:sp>
      <p:sp>
        <p:nvSpPr>
          <p:cNvPr id="16" name="TextBox 55"/>
          <p:cNvSpPr>
            <a:spLocks noChangeArrowheads="1"/>
          </p:cNvSpPr>
          <p:nvPr/>
        </p:nvSpPr>
        <p:spPr bwMode="auto">
          <a:xfrm>
            <a:off x="4756042" y="2818417"/>
            <a:ext cx="3600356"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825"/>
            <a:r>
              <a:rPr lang="zh-CN" altLang="en-US" sz="1400" dirty="0">
                <a:solidFill>
                  <a:schemeClr val="bg1"/>
                </a:solidFill>
                <a:cs typeface="+mn-ea"/>
                <a:sym typeface="+mn-lt"/>
              </a:rPr>
              <a:t>单击此处添加标题</a:t>
            </a:r>
          </a:p>
        </p:txBody>
      </p:sp>
      <p:sp>
        <p:nvSpPr>
          <p:cNvPr id="17" name="椭圆 63"/>
          <p:cNvSpPr>
            <a:spLocks noChangeArrowheads="1"/>
          </p:cNvSpPr>
          <p:nvPr/>
        </p:nvSpPr>
        <p:spPr bwMode="auto">
          <a:xfrm>
            <a:off x="3716601" y="1711441"/>
            <a:ext cx="570179" cy="570372"/>
          </a:xfrm>
          <a:prstGeom prst="ellipse">
            <a:avLst/>
          </a:prstGeom>
          <a:solidFill>
            <a:schemeClr val="accent1"/>
          </a:solidFill>
          <a:ln w="57150" cap="flat" cmpd="sng">
            <a:noFill/>
            <a:miter lim="800000"/>
            <a:headEnd/>
            <a:tailEnd/>
          </a:ln>
        </p:spPr>
        <p:txBody>
          <a:bodyPr lIns="68308" tIns="34284" rIns="68308" bIns="34284" anchor="ctr"/>
          <a:lstStyle/>
          <a:p>
            <a:pPr algn="ctr" defTabSz="682825"/>
            <a:endParaRPr lang="zh-CN" altLang="zh-CN">
              <a:solidFill>
                <a:schemeClr val="bg1"/>
              </a:solidFill>
              <a:cs typeface="+mn-ea"/>
              <a:sym typeface="+mn-lt"/>
            </a:endParaRPr>
          </a:p>
        </p:txBody>
      </p:sp>
      <p:sp>
        <p:nvSpPr>
          <p:cNvPr id="19" name="矩形 45"/>
          <p:cNvSpPr>
            <a:spLocks noChangeArrowheads="1"/>
          </p:cNvSpPr>
          <p:nvPr/>
        </p:nvSpPr>
        <p:spPr bwMode="auto">
          <a:xfrm>
            <a:off x="4254939" y="1708637"/>
            <a:ext cx="707063" cy="570372"/>
          </a:xfrm>
          <a:custGeom>
            <a:avLst/>
            <a:gdLst>
              <a:gd name="T0" fmla="*/ 0 w 669639"/>
              <a:gd name="T1" fmla="*/ 0 h 540000"/>
              <a:gd name="T2" fmla="*/ 669639 w 669639"/>
              <a:gd name="T3" fmla="*/ 540000 h 540000"/>
            </a:gdLst>
            <a:ahLst/>
            <a:cxnLst/>
            <a:rect l="T0" t="T1" r="T2" b="T3"/>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chemeClr val="accent1"/>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20" name="圆角矩形 65"/>
          <p:cNvSpPr>
            <a:spLocks noChangeArrowheads="1"/>
          </p:cNvSpPr>
          <p:nvPr/>
        </p:nvSpPr>
        <p:spPr bwMode="auto">
          <a:xfrm>
            <a:off x="4504512" y="1708637"/>
            <a:ext cx="3773854" cy="570372"/>
          </a:xfrm>
          <a:prstGeom prst="roundRect">
            <a:avLst>
              <a:gd name="adj" fmla="val 50000"/>
            </a:avLst>
          </a:prstGeom>
          <a:solidFill>
            <a:schemeClr val="accent1"/>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21" name="TextBox 68"/>
          <p:cNvSpPr>
            <a:spLocks noChangeArrowheads="1"/>
          </p:cNvSpPr>
          <p:nvPr/>
        </p:nvSpPr>
        <p:spPr bwMode="auto">
          <a:xfrm>
            <a:off x="3808392" y="1750182"/>
            <a:ext cx="293442" cy="43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825"/>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22" name="TextBox 69"/>
          <p:cNvSpPr>
            <a:spLocks noChangeArrowheads="1"/>
          </p:cNvSpPr>
          <p:nvPr/>
        </p:nvSpPr>
        <p:spPr bwMode="auto">
          <a:xfrm>
            <a:off x="4449913" y="1831453"/>
            <a:ext cx="3600356"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825"/>
            <a:r>
              <a:rPr lang="zh-CN" altLang="en-US" sz="1400" dirty="0">
                <a:solidFill>
                  <a:schemeClr val="bg1"/>
                </a:solidFill>
                <a:cs typeface="+mn-ea"/>
                <a:sym typeface="+mn-lt"/>
              </a:rPr>
              <a:t>单击此处添加标题</a:t>
            </a:r>
          </a:p>
        </p:txBody>
      </p:sp>
      <p:sp>
        <p:nvSpPr>
          <p:cNvPr id="23" name="椭圆 70"/>
          <p:cNvSpPr>
            <a:spLocks noChangeArrowheads="1"/>
          </p:cNvSpPr>
          <p:nvPr/>
        </p:nvSpPr>
        <p:spPr bwMode="auto">
          <a:xfrm>
            <a:off x="3716601" y="3687388"/>
            <a:ext cx="570179" cy="570372"/>
          </a:xfrm>
          <a:prstGeom prst="ellipse">
            <a:avLst/>
          </a:prstGeom>
          <a:solidFill>
            <a:schemeClr val="accent3"/>
          </a:solidFill>
          <a:ln w="57150" cap="flat" cmpd="sng">
            <a:noFill/>
            <a:miter lim="800000"/>
            <a:headEnd/>
            <a:tailEnd/>
          </a:ln>
        </p:spPr>
        <p:txBody>
          <a:bodyPr lIns="68308" tIns="34284" rIns="68308" bIns="34284" anchor="ctr"/>
          <a:lstStyle/>
          <a:p>
            <a:pPr algn="ctr" defTabSz="682825"/>
            <a:endParaRPr lang="zh-CN" altLang="zh-CN">
              <a:solidFill>
                <a:schemeClr val="bg1"/>
              </a:solidFill>
              <a:cs typeface="+mn-ea"/>
              <a:sym typeface="+mn-lt"/>
            </a:endParaRPr>
          </a:p>
        </p:txBody>
      </p:sp>
      <p:sp>
        <p:nvSpPr>
          <p:cNvPr id="24" name="矩形 45"/>
          <p:cNvSpPr>
            <a:spLocks noChangeArrowheads="1"/>
          </p:cNvSpPr>
          <p:nvPr/>
        </p:nvSpPr>
        <p:spPr bwMode="auto">
          <a:xfrm>
            <a:off x="4254939" y="3684584"/>
            <a:ext cx="707063" cy="570372"/>
          </a:xfrm>
          <a:custGeom>
            <a:avLst/>
            <a:gdLst>
              <a:gd name="T0" fmla="*/ 0 w 669639"/>
              <a:gd name="T1" fmla="*/ 0 h 540000"/>
              <a:gd name="T2" fmla="*/ 669639 w 669639"/>
              <a:gd name="T3" fmla="*/ 540000 h 540000"/>
            </a:gdLst>
            <a:ahLst/>
            <a:cxnLst/>
            <a:rect l="T0" t="T1" r="T2" b="T3"/>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chemeClr val="accent3"/>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25" name="圆角矩形 72"/>
          <p:cNvSpPr>
            <a:spLocks noChangeArrowheads="1"/>
          </p:cNvSpPr>
          <p:nvPr/>
        </p:nvSpPr>
        <p:spPr bwMode="auto">
          <a:xfrm>
            <a:off x="4504512" y="3684584"/>
            <a:ext cx="3773854" cy="570372"/>
          </a:xfrm>
          <a:prstGeom prst="roundRect">
            <a:avLst>
              <a:gd name="adj" fmla="val 50000"/>
            </a:avLst>
          </a:prstGeom>
          <a:solidFill>
            <a:schemeClr val="accent3"/>
          </a:solidFill>
          <a:ln>
            <a:noFill/>
          </a:ln>
          <a:extLst/>
        </p:spPr>
        <p:txBody>
          <a:bodyPr lIns="68308" tIns="34284" rIns="68308" bIns="34284" anchor="ctr"/>
          <a:lstStyle/>
          <a:p>
            <a:pPr algn="ctr" defTabSz="682825"/>
            <a:endParaRPr lang="zh-CN" altLang="zh-CN">
              <a:solidFill>
                <a:schemeClr val="bg1"/>
              </a:solidFill>
              <a:cs typeface="+mn-ea"/>
              <a:sym typeface="+mn-lt"/>
            </a:endParaRPr>
          </a:p>
        </p:txBody>
      </p:sp>
      <p:sp>
        <p:nvSpPr>
          <p:cNvPr id="26" name="TextBox 75"/>
          <p:cNvSpPr>
            <a:spLocks noChangeArrowheads="1"/>
          </p:cNvSpPr>
          <p:nvPr/>
        </p:nvSpPr>
        <p:spPr bwMode="auto">
          <a:xfrm>
            <a:off x="3808392" y="3726129"/>
            <a:ext cx="293442" cy="43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825"/>
            <a:r>
              <a:rPr lang="en-US" altLang="zh-CN" sz="2400" b="1">
                <a:solidFill>
                  <a:schemeClr val="bg1"/>
                </a:solidFill>
                <a:cs typeface="+mn-ea"/>
                <a:sym typeface="+mn-lt"/>
              </a:rPr>
              <a:t>1</a:t>
            </a:r>
            <a:endParaRPr lang="zh-CN" altLang="en-US" sz="2400" b="1">
              <a:solidFill>
                <a:schemeClr val="bg1"/>
              </a:solidFill>
              <a:cs typeface="+mn-ea"/>
              <a:sym typeface="+mn-lt"/>
            </a:endParaRPr>
          </a:p>
        </p:txBody>
      </p:sp>
      <p:sp>
        <p:nvSpPr>
          <p:cNvPr id="27" name="TextBox 76"/>
          <p:cNvSpPr>
            <a:spLocks noChangeArrowheads="1"/>
          </p:cNvSpPr>
          <p:nvPr/>
        </p:nvSpPr>
        <p:spPr bwMode="auto">
          <a:xfrm>
            <a:off x="4449913" y="3807399"/>
            <a:ext cx="3600356"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825"/>
            <a:r>
              <a:rPr lang="zh-CN" altLang="en-US" sz="1400" dirty="0">
                <a:solidFill>
                  <a:schemeClr val="bg1"/>
                </a:solidFill>
                <a:cs typeface="+mn-ea"/>
                <a:sym typeface="+mn-lt"/>
              </a:rPr>
              <a:t>单击此处添加标题</a:t>
            </a:r>
          </a:p>
        </p:txBody>
      </p:sp>
      <p:sp>
        <p:nvSpPr>
          <p:cNvPr id="32" name="Shape 9544"/>
          <p:cNvSpPr/>
          <p:nvPr/>
        </p:nvSpPr>
        <p:spPr>
          <a:xfrm>
            <a:off x="1187624" y="1241595"/>
            <a:ext cx="1084144" cy="3388433"/>
          </a:xfrm>
          <a:custGeom>
            <a:avLst/>
            <a:gdLst/>
            <a:ahLst/>
            <a:cxnLst>
              <a:cxn ang="0">
                <a:pos x="wd2" y="hd2"/>
              </a:cxn>
              <a:cxn ang="5400000">
                <a:pos x="wd2" y="hd2"/>
              </a:cxn>
              <a:cxn ang="10800000">
                <a:pos x="wd2" y="hd2"/>
              </a:cxn>
              <a:cxn ang="16200000">
                <a:pos x="wd2" y="hd2"/>
              </a:cxn>
            </a:cxnLst>
            <a:rect l="0" t="0" r="r" b="b"/>
            <a:pathLst>
              <a:path w="21481" h="21536" extrusionOk="0">
                <a:moveTo>
                  <a:pt x="21208" y="9140"/>
                </a:moveTo>
                <a:cubicBezTo>
                  <a:pt x="21544" y="8872"/>
                  <a:pt x="21600" y="8408"/>
                  <a:pt x="21208" y="8283"/>
                </a:cubicBezTo>
                <a:cubicBezTo>
                  <a:pt x="20817" y="8140"/>
                  <a:pt x="21432" y="7373"/>
                  <a:pt x="21040" y="6783"/>
                </a:cubicBezTo>
                <a:cubicBezTo>
                  <a:pt x="20705" y="6194"/>
                  <a:pt x="20425" y="5266"/>
                  <a:pt x="20369" y="4766"/>
                </a:cubicBezTo>
                <a:cubicBezTo>
                  <a:pt x="20369" y="4266"/>
                  <a:pt x="20257" y="3909"/>
                  <a:pt x="18242" y="3749"/>
                </a:cubicBezTo>
                <a:cubicBezTo>
                  <a:pt x="16899" y="3642"/>
                  <a:pt x="15780" y="3517"/>
                  <a:pt x="15053" y="3410"/>
                </a:cubicBezTo>
                <a:cubicBezTo>
                  <a:pt x="15053" y="3410"/>
                  <a:pt x="14269" y="3195"/>
                  <a:pt x="14102" y="2999"/>
                </a:cubicBezTo>
                <a:cubicBezTo>
                  <a:pt x="14046" y="2838"/>
                  <a:pt x="14046" y="2678"/>
                  <a:pt x="14046" y="2588"/>
                </a:cubicBezTo>
                <a:cubicBezTo>
                  <a:pt x="14158" y="2428"/>
                  <a:pt x="14158" y="2303"/>
                  <a:pt x="14158" y="2214"/>
                </a:cubicBezTo>
                <a:cubicBezTo>
                  <a:pt x="14158" y="2106"/>
                  <a:pt x="14773" y="2249"/>
                  <a:pt x="14885" y="2071"/>
                </a:cubicBezTo>
                <a:cubicBezTo>
                  <a:pt x="15053" y="1910"/>
                  <a:pt x="15165" y="1517"/>
                  <a:pt x="15053" y="1500"/>
                </a:cubicBezTo>
                <a:cubicBezTo>
                  <a:pt x="14941" y="1464"/>
                  <a:pt x="14829" y="1464"/>
                  <a:pt x="14717" y="1464"/>
                </a:cubicBezTo>
                <a:cubicBezTo>
                  <a:pt x="14717" y="1410"/>
                  <a:pt x="14829" y="1053"/>
                  <a:pt x="14717" y="678"/>
                </a:cubicBezTo>
                <a:cubicBezTo>
                  <a:pt x="14661" y="321"/>
                  <a:pt x="13542" y="36"/>
                  <a:pt x="11472" y="0"/>
                </a:cubicBezTo>
                <a:cubicBezTo>
                  <a:pt x="10296" y="0"/>
                  <a:pt x="8953" y="286"/>
                  <a:pt x="8785" y="678"/>
                </a:cubicBezTo>
                <a:cubicBezTo>
                  <a:pt x="8618" y="1071"/>
                  <a:pt x="8674" y="1607"/>
                  <a:pt x="8674" y="1607"/>
                </a:cubicBezTo>
                <a:cubicBezTo>
                  <a:pt x="8674" y="1607"/>
                  <a:pt x="8282" y="1874"/>
                  <a:pt x="8618" y="2089"/>
                </a:cubicBezTo>
                <a:cubicBezTo>
                  <a:pt x="8953" y="2303"/>
                  <a:pt x="9737" y="2249"/>
                  <a:pt x="9737" y="2249"/>
                </a:cubicBezTo>
                <a:cubicBezTo>
                  <a:pt x="9737" y="2249"/>
                  <a:pt x="9905" y="2588"/>
                  <a:pt x="9905" y="2767"/>
                </a:cubicBezTo>
                <a:cubicBezTo>
                  <a:pt x="9905" y="2856"/>
                  <a:pt x="9905" y="2928"/>
                  <a:pt x="9849" y="2981"/>
                </a:cubicBezTo>
                <a:cubicBezTo>
                  <a:pt x="9849" y="2981"/>
                  <a:pt x="9849" y="2981"/>
                  <a:pt x="9849" y="2981"/>
                </a:cubicBezTo>
                <a:cubicBezTo>
                  <a:pt x="9849" y="2981"/>
                  <a:pt x="9905" y="2981"/>
                  <a:pt x="9905" y="2981"/>
                </a:cubicBezTo>
                <a:cubicBezTo>
                  <a:pt x="9849" y="2981"/>
                  <a:pt x="9849" y="2981"/>
                  <a:pt x="9849" y="2981"/>
                </a:cubicBezTo>
                <a:cubicBezTo>
                  <a:pt x="9849" y="2981"/>
                  <a:pt x="9177" y="3249"/>
                  <a:pt x="8730" y="3320"/>
                </a:cubicBezTo>
                <a:cubicBezTo>
                  <a:pt x="8002" y="3427"/>
                  <a:pt x="6883" y="3570"/>
                  <a:pt x="5988" y="3660"/>
                </a:cubicBezTo>
                <a:cubicBezTo>
                  <a:pt x="5820" y="3677"/>
                  <a:pt x="5708" y="3677"/>
                  <a:pt x="5540" y="3695"/>
                </a:cubicBezTo>
                <a:cubicBezTo>
                  <a:pt x="4477" y="3802"/>
                  <a:pt x="3637" y="3892"/>
                  <a:pt x="3637" y="4356"/>
                </a:cubicBezTo>
                <a:cubicBezTo>
                  <a:pt x="3581" y="4891"/>
                  <a:pt x="3413" y="5909"/>
                  <a:pt x="3190" y="6605"/>
                </a:cubicBezTo>
                <a:cubicBezTo>
                  <a:pt x="2966" y="7283"/>
                  <a:pt x="2294" y="8747"/>
                  <a:pt x="2294" y="9211"/>
                </a:cubicBezTo>
                <a:cubicBezTo>
                  <a:pt x="2238" y="9675"/>
                  <a:pt x="2070" y="10675"/>
                  <a:pt x="2126" y="10782"/>
                </a:cubicBezTo>
                <a:cubicBezTo>
                  <a:pt x="2126" y="10871"/>
                  <a:pt x="2350" y="10871"/>
                  <a:pt x="2350" y="10979"/>
                </a:cubicBezTo>
                <a:cubicBezTo>
                  <a:pt x="2406" y="10925"/>
                  <a:pt x="2686" y="10675"/>
                  <a:pt x="3805" y="10675"/>
                </a:cubicBezTo>
                <a:cubicBezTo>
                  <a:pt x="5036" y="10675"/>
                  <a:pt x="5036" y="10961"/>
                  <a:pt x="5036" y="10961"/>
                </a:cubicBezTo>
                <a:cubicBezTo>
                  <a:pt x="4645" y="10836"/>
                  <a:pt x="4645" y="10836"/>
                  <a:pt x="3805" y="10836"/>
                </a:cubicBezTo>
                <a:cubicBezTo>
                  <a:pt x="3022" y="10818"/>
                  <a:pt x="2406" y="10961"/>
                  <a:pt x="2350" y="10979"/>
                </a:cubicBezTo>
                <a:cubicBezTo>
                  <a:pt x="2350" y="10996"/>
                  <a:pt x="2350" y="11032"/>
                  <a:pt x="2294" y="11050"/>
                </a:cubicBezTo>
                <a:cubicBezTo>
                  <a:pt x="2182" y="11246"/>
                  <a:pt x="2182" y="11407"/>
                  <a:pt x="2518" y="11532"/>
                </a:cubicBezTo>
                <a:cubicBezTo>
                  <a:pt x="2798" y="11657"/>
                  <a:pt x="2630" y="11818"/>
                  <a:pt x="2630" y="11818"/>
                </a:cubicBezTo>
                <a:cubicBezTo>
                  <a:pt x="0" y="11782"/>
                  <a:pt x="0" y="11782"/>
                  <a:pt x="0" y="11782"/>
                </a:cubicBezTo>
                <a:cubicBezTo>
                  <a:pt x="168" y="15156"/>
                  <a:pt x="168" y="15156"/>
                  <a:pt x="168" y="15156"/>
                </a:cubicBezTo>
                <a:cubicBezTo>
                  <a:pt x="4365" y="16191"/>
                  <a:pt x="4365" y="16191"/>
                  <a:pt x="4365" y="16191"/>
                </a:cubicBezTo>
                <a:cubicBezTo>
                  <a:pt x="4365" y="16191"/>
                  <a:pt x="4980" y="16048"/>
                  <a:pt x="5540" y="16030"/>
                </a:cubicBezTo>
                <a:cubicBezTo>
                  <a:pt x="5596" y="16030"/>
                  <a:pt x="5652" y="16030"/>
                  <a:pt x="5652" y="16030"/>
                </a:cubicBezTo>
                <a:cubicBezTo>
                  <a:pt x="6267" y="16030"/>
                  <a:pt x="6603" y="16048"/>
                  <a:pt x="6603" y="16048"/>
                </a:cubicBezTo>
                <a:cubicBezTo>
                  <a:pt x="6603" y="16048"/>
                  <a:pt x="6435" y="17048"/>
                  <a:pt x="6435" y="17441"/>
                </a:cubicBezTo>
                <a:cubicBezTo>
                  <a:pt x="6435" y="17851"/>
                  <a:pt x="6547" y="18476"/>
                  <a:pt x="7107" y="18762"/>
                </a:cubicBezTo>
                <a:cubicBezTo>
                  <a:pt x="7610" y="19047"/>
                  <a:pt x="7722" y="19154"/>
                  <a:pt x="7722" y="19404"/>
                </a:cubicBezTo>
                <a:cubicBezTo>
                  <a:pt x="7722" y="19654"/>
                  <a:pt x="6547" y="20350"/>
                  <a:pt x="6603" y="20582"/>
                </a:cubicBezTo>
                <a:cubicBezTo>
                  <a:pt x="6603" y="20815"/>
                  <a:pt x="6771" y="21172"/>
                  <a:pt x="8002" y="21172"/>
                </a:cubicBezTo>
                <a:cubicBezTo>
                  <a:pt x="9233" y="21154"/>
                  <a:pt x="10128" y="20993"/>
                  <a:pt x="10128" y="20690"/>
                </a:cubicBezTo>
                <a:cubicBezTo>
                  <a:pt x="10128" y="20368"/>
                  <a:pt x="9961" y="20172"/>
                  <a:pt x="10352" y="20065"/>
                </a:cubicBezTo>
                <a:cubicBezTo>
                  <a:pt x="10800" y="19940"/>
                  <a:pt x="10128" y="19654"/>
                  <a:pt x="10856" y="19351"/>
                </a:cubicBezTo>
                <a:cubicBezTo>
                  <a:pt x="11527" y="19047"/>
                  <a:pt x="10800" y="19029"/>
                  <a:pt x="10968" y="18744"/>
                </a:cubicBezTo>
                <a:cubicBezTo>
                  <a:pt x="11136" y="18458"/>
                  <a:pt x="10800" y="17619"/>
                  <a:pt x="10744" y="17280"/>
                </a:cubicBezTo>
                <a:cubicBezTo>
                  <a:pt x="10688" y="16941"/>
                  <a:pt x="10856" y="16530"/>
                  <a:pt x="11416" y="15102"/>
                </a:cubicBezTo>
                <a:cubicBezTo>
                  <a:pt x="11919" y="13656"/>
                  <a:pt x="12255" y="13014"/>
                  <a:pt x="12423" y="12710"/>
                </a:cubicBezTo>
                <a:cubicBezTo>
                  <a:pt x="12591" y="12389"/>
                  <a:pt x="12815" y="11996"/>
                  <a:pt x="12815" y="11996"/>
                </a:cubicBezTo>
                <a:cubicBezTo>
                  <a:pt x="12815" y="11996"/>
                  <a:pt x="13542" y="13353"/>
                  <a:pt x="14102" y="13692"/>
                </a:cubicBezTo>
                <a:cubicBezTo>
                  <a:pt x="14661" y="14013"/>
                  <a:pt x="15333" y="15691"/>
                  <a:pt x="15501" y="16191"/>
                </a:cubicBezTo>
                <a:cubicBezTo>
                  <a:pt x="15668" y="16673"/>
                  <a:pt x="15556" y="18119"/>
                  <a:pt x="15948" y="18280"/>
                </a:cubicBezTo>
                <a:cubicBezTo>
                  <a:pt x="16284" y="18422"/>
                  <a:pt x="16452" y="18637"/>
                  <a:pt x="16452" y="18637"/>
                </a:cubicBezTo>
                <a:cubicBezTo>
                  <a:pt x="16452" y="18637"/>
                  <a:pt x="15501" y="18815"/>
                  <a:pt x="15501" y="19047"/>
                </a:cubicBezTo>
                <a:cubicBezTo>
                  <a:pt x="15501" y="19297"/>
                  <a:pt x="16228" y="19494"/>
                  <a:pt x="16172" y="19815"/>
                </a:cubicBezTo>
                <a:cubicBezTo>
                  <a:pt x="16172" y="20136"/>
                  <a:pt x="16284" y="20404"/>
                  <a:pt x="16676" y="20458"/>
                </a:cubicBezTo>
                <a:cubicBezTo>
                  <a:pt x="17067" y="20529"/>
                  <a:pt x="17011" y="21064"/>
                  <a:pt x="17515" y="21261"/>
                </a:cubicBezTo>
                <a:cubicBezTo>
                  <a:pt x="18019" y="21439"/>
                  <a:pt x="18858" y="21600"/>
                  <a:pt x="19865" y="21511"/>
                </a:cubicBezTo>
                <a:cubicBezTo>
                  <a:pt x="20873" y="21404"/>
                  <a:pt x="20873" y="20975"/>
                  <a:pt x="20369" y="20565"/>
                </a:cubicBezTo>
                <a:cubicBezTo>
                  <a:pt x="19865" y="20154"/>
                  <a:pt x="19250" y="19886"/>
                  <a:pt x="19418" y="19726"/>
                </a:cubicBezTo>
                <a:cubicBezTo>
                  <a:pt x="19641" y="19565"/>
                  <a:pt x="19809" y="19315"/>
                  <a:pt x="19306" y="19154"/>
                </a:cubicBezTo>
                <a:cubicBezTo>
                  <a:pt x="18802" y="18994"/>
                  <a:pt x="19306" y="18815"/>
                  <a:pt x="19641" y="18672"/>
                </a:cubicBezTo>
                <a:cubicBezTo>
                  <a:pt x="19977" y="18530"/>
                  <a:pt x="19921" y="17887"/>
                  <a:pt x="19921" y="17530"/>
                </a:cubicBezTo>
                <a:cubicBezTo>
                  <a:pt x="19977" y="17173"/>
                  <a:pt x="19809" y="15423"/>
                  <a:pt x="19921" y="14799"/>
                </a:cubicBezTo>
                <a:cubicBezTo>
                  <a:pt x="19977" y="14156"/>
                  <a:pt x="20145" y="12228"/>
                  <a:pt x="19865" y="11693"/>
                </a:cubicBezTo>
                <a:cubicBezTo>
                  <a:pt x="19585" y="11157"/>
                  <a:pt x="19809" y="10764"/>
                  <a:pt x="19809" y="10764"/>
                </a:cubicBezTo>
                <a:cubicBezTo>
                  <a:pt x="19809" y="10764"/>
                  <a:pt x="20481" y="10871"/>
                  <a:pt x="20481" y="10657"/>
                </a:cubicBezTo>
                <a:cubicBezTo>
                  <a:pt x="20481" y="10461"/>
                  <a:pt x="20257" y="10425"/>
                  <a:pt x="20537" y="10086"/>
                </a:cubicBezTo>
                <a:cubicBezTo>
                  <a:pt x="20817" y="9729"/>
                  <a:pt x="20873" y="9408"/>
                  <a:pt x="21208" y="9140"/>
                </a:cubicBezTo>
                <a:close/>
                <a:moveTo>
                  <a:pt x="6099" y="11942"/>
                </a:moveTo>
                <a:cubicBezTo>
                  <a:pt x="5540" y="11925"/>
                  <a:pt x="5540" y="11925"/>
                  <a:pt x="5540" y="11925"/>
                </a:cubicBezTo>
                <a:cubicBezTo>
                  <a:pt x="5092" y="11889"/>
                  <a:pt x="5092" y="11889"/>
                  <a:pt x="5092" y="11889"/>
                </a:cubicBezTo>
                <a:cubicBezTo>
                  <a:pt x="5092" y="11889"/>
                  <a:pt x="5204" y="11657"/>
                  <a:pt x="5036" y="11496"/>
                </a:cubicBezTo>
                <a:cubicBezTo>
                  <a:pt x="4868" y="11336"/>
                  <a:pt x="4924" y="11193"/>
                  <a:pt x="5036" y="11014"/>
                </a:cubicBezTo>
                <a:cubicBezTo>
                  <a:pt x="5036" y="11014"/>
                  <a:pt x="5204" y="11193"/>
                  <a:pt x="5540" y="11211"/>
                </a:cubicBezTo>
                <a:cubicBezTo>
                  <a:pt x="5596" y="11211"/>
                  <a:pt x="5596" y="11211"/>
                  <a:pt x="5652" y="11211"/>
                </a:cubicBezTo>
                <a:cubicBezTo>
                  <a:pt x="6044" y="11211"/>
                  <a:pt x="6211" y="11228"/>
                  <a:pt x="6211" y="11228"/>
                </a:cubicBezTo>
                <a:cubicBezTo>
                  <a:pt x="6211" y="11228"/>
                  <a:pt x="6044" y="11425"/>
                  <a:pt x="6044" y="11585"/>
                </a:cubicBezTo>
                <a:cubicBezTo>
                  <a:pt x="6044" y="11764"/>
                  <a:pt x="6099" y="11942"/>
                  <a:pt x="6099" y="11942"/>
                </a:cubicBezTo>
                <a:close/>
                <a:moveTo>
                  <a:pt x="12479" y="9015"/>
                </a:moveTo>
                <a:cubicBezTo>
                  <a:pt x="12591" y="8283"/>
                  <a:pt x="12535" y="6194"/>
                  <a:pt x="12479" y="5748"/>
                </a:cubicBezTo>
                <a:cubicBezTo>
                  <a:pt x="12479" y="5284"/>
                  <a:pt x="12199" y="4266"/>
                  <a:pt x="12367" y="4141"/>
                </a:cubicBezTo>
                <a:cubicBezTo>
                  <a:pt x="12535" y="3999"/>
                  <a:pt x="12982" y="3892"/>
                  <a:pt x="13486" y="3981"/>
                </a:cubicBezTo>
                <a:cubicBezTo>
                  <a:pt x="13486" y="3981"/>
                  <a:pt x="12926" y="3713"/>
                  <a:pt x="12031" y="3713"/>
                </a:cubicBezTo>
                <a:cubicBezTo>
                  <a:pt x="11136" y="3713"/>
                  <a:pt x="10520" y="3981"/>
                  <a:pt x="10520" y="3981"/>
                </a:cubicBezTo>
                <a:cubicBezTo>
                  <a:pt x="10520" y="3981"/>
                  <a:pt x="11527" y="3909"/>
                  <a:pt x="11472" y="4124"/>
                </a:cubicBezTo>
                <a:cubicBezTo>
                  <a:pt x="11472" y="4338"/>
                  <a:pt x="11136" y="5445"/>
                  <a:pt x="11136" y="6177"/>
                </a:cubicBezTo>
                <a:cubicBezTo>
                  <a:pt x="11136" y="6837"/>
                  <a:pt x="10968" y="8426"/>
                  <a:pt x="11136" y="9015"/>
                </a:cubicBezTo>
                <a:cubicBezTo>
                  <a:pt x="10464" y="8997"/>
                  <a:pt x="10240" y="8979"/>
                  <a:pt x="10240" y="8979"/>
                </a:cubicBezTo>
                <a:cubicBezTo>
                  <a:pt x="10240" y="8979"/>
                  <a:pt x="10856" y="6891"/>
                  <a:pt x="10632" y="5802"/>
                </a:cubicBezTo>
                <a:cubicBezTo>
                  <a:pt x="10408" y="4980"/>
                  <a:pt x="9961" y="3927"/>
                  <a:pt x="9681" y="3356"/>
                </a:cubicBezTo>
                <a:cubicBezTo>
                  <a:pt x="9681" y="3356"/>
                  <a:pt x="9681" y="3356"/>
                  <a:pt x="9681" y="3356"/>
                </a:cubicBezTo>
                <a:cubicBezTo>
                  <a:pt x="9681" y="3356"/>
                  <a:pt x="9961" y="3035"/>
                  <a:pt x="10184" y="3142"/>
                </a:cubicBezTo>
                <a:cubicBezTo>
                  <a:pt x="10184" y="3142"/>
                  <a:pt x="10184" y="3142"/>
                  <a:pt x="10184" y="3142"/>
                </a:cubicBezTo>
                <a:cubicBezTo>
                  <a:pt x="10632" y="3374"/>
                  <a:pt x="11360" y="3642"/>
                  <a:pt x="11863" y="3642"/>
                </a:cubicBezTo>
                <a:cubicBezTo>
                  <a:pt x="12423" y="3642"/>
                  <a:pt x="13318" y="3445"/>
                  <a:pt x="13878" y="3195"/>
                </a:cubicBezTo>
                <a:cubicBezTo>
                  <a:pt x="13878" y="3195"/>
                  <a:pt x="13878" y="3195"/>
                  <a:pt x="13878" y="3195"/>
                </a:cubicBezTo>
                <a:cubicBezTo>
                  <a:pt x="13878" y="3195"/>
                  <a:pt x="14437" y="3249"/>
                  <a:pt x="14493" y="3499"/>
                </a:cubicBezTo>
                <a:cubicBezTo>
                  <a:pt x="14493" y="3517"/>
                  <a:pt x="14437" y="3552"/>
                  <a:pt x="14437" y="3588"/>
                </a:cubicBezTo>
                <a:cubicBezTo>
                  <a:pt x="14437" y="3588"/>
                  <a:pt x="14437" y="3588"/>
                  <a:pt x="14437" y="3588"/>
                </a:cubicBezTo>
                <a:cubicBezTo>
                  <a:pt x="14437" y="3588"/>
                  <a:pt x="14437" y="3588"/>
                  <a:pt x="14437" y="3588"/>
                </a:cubicBezTo>
                <a:cubicBezTo>
                  <a:pt x="14437" y="3802"/>
                  <a:pt x="14437" y="4106"/>
                  <a:pt x="14549" y="4570"/>
                </a:cubicBezTo>
                <a:cubicBezTo>
                  <a:pt x="14717" y="5980"/>
                  <a:pt x="15501" y="7658"/>
                  <a:pt x="15892" y="8033"/>
                </a:cubicBezTo>
                <a:cubicBezTo>
                  <a:pt x="16340" y="8426"/>
                  <a:pt x="16844" y="8711"/>
                  <a:pt x="16844" y="8711"/>
                </a:cubicBezTo>
                <a:cubicBezTo>
                  <a:pt x="16844" y="8711"/>
                  <a:pt x="14046" y="8997"/>
                  <a:pt x="12479" y="9015"/>
                </a:cubicBezTo>
                <a:close/>
                <a:moveTo>
                  <a:pt x="20145" y="10443"/>
                </a:moveTo>
                <a:cubicBezTo>
                  <a:pt x="20033" y="10229"/>
                  <a:pt x="20201" y="10140"/>
                  <a:pt x="19697" y="10015"/>
                </a:cubicBezTo>
                <a:cubicBezTo>
                  <a:pt x="19194" y="9890"/>
                  <a:pt x="18354" y="9890"/>
                  <a:pt x="18354" y="9890"/>
                </a:cubicBezTo>
                <a:cubicBezTo>
                  <a:pt x="18354" y="9890"/>
                  <a:pt x="19585" y="9729"/>
                  <a:pt x="20145" y="9943"/>
                </a:cubicBezTo>
                <a:cubicBezTo>
                  <a:pt x="20649" y="10175"/>
                  <a:pt x="20145" y="10443"/>
                  <a:pt x="20145" y="10443"/>
                </a:cubicBezTo>
                <a:close/>
              </a:path>
            </a:pathLst>
          </a:custGeom>
          <a:solidFill>
            <a:schemeClr val="accent2"/>
          </a:solidFill>
          <a:ln w="12700">
            <a:miter lim="400000"/>
          </a:ln>
        </p:spPr>
        <p:txBody>
          <a:bodyPr lIns="0" tIns="0" rIns="0" bIns="0"/>
          <a:lstStyle/>
          <a:p>
            <a:pPr lvl="0" defTabSz="914331">
              <a:defRPr sz="2400"/>
            </a:pPr>
            <a:endParaRPr>
              <a:cs typeface="+mn-ea"/>
              <a:sym typeface="+mn-lt"/>
            </a:endParaRPr>
          </a:p>
        </p:txBody>
      </p:sp>
    </p:spTree>
    <p:extLst>
      <p:ext uri="{BB962C8B-B14F-4D97-AF65-F5344CB8AC3E}">
        <p14:creationId xmlns:p14="http://schemas.microsoft.com/office/powerpoint/2010/main" val="186264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Flowchart: Off-page Connector 45"/>
          <p:cNvSpPr/>
          <p:nvPr/>
        </p:nvSpPr>
        <p:spPr>
          <a:xfrm rot="16200000">
            <a:off x="3311205" y="3078507"/>
            <a:ext cx="494015" cy="75850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325" tIns="34284" rIns="68325" bIns="34284" rtlCol="0" anchor="ctr"/>
          <a:lstStyle/>
          <a:p>
            <a:pPr algn="ctr" defTabSz="683012"/>
            <a:endParaRPr lang="id-ID" sz="1400">
              <a:solidFill>
                <a:prstClr val="white"/>
              </a:solidFill>
              <a:cs typeface="+mn-ea"/>
              <a:sym typeface="+mn-lt"/>
            </a:endParaRPr>
          </a:p>
        </p:txBody>
      </p:sp>
      <p:sp>
        <p:nvSpPr>
          <p:cNvPr id="8" name="Rectangle 7"/>
          <p:cNvSpPr/>
          <p:nvPr/>
        </p:nvSpPr>
        <p:spPr>
          <a:xfrm>
            <a:off x="2356021" y="2124943"/>
            <a:ext cx="6788075" cy="8936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325" tIns="34284" rIns="68325" bIns="34284" rtlCol="0" anchor="ctr"/>
          <a:lstStyle/>
          <a:p>
            <a:pPr algn="ctr" defTabSz="683012"/>
            <a:endParaRPr lang="id-ID" sz="1400">
              <a:solidFill>
                <a:prstClr val="white"/>
              </a:solidFill>
              <a:cs typeface="+mn-ea"/>
              <a:sym typeface="+mn-lt"/>
            </a:endParaRPr>
          </a:p>
        </p:txBody>
      </p:sp>
      <p:sp>
        <p:nvSpPr>
          <p:cNvPr id="26" name="TextBox 17"/>
          <p:cNvSpPr txBox="1"/>
          <p:nvPr/>
        </p:nvSpPr>
        <p:spPr>
          <a:xfrm>
            <a:off x="2962444" y="1597255"/>
            <a:ext cx="2313708" cy="484736"/>
          </a:xfrm>
          <a:prstGeom prst="rect">
            <a:avLst/>
          </a:prstGeom>
          <a:noFill/>
        </p:spPr>
        <p:txBody>
          <a:bodyPr wrap="none" lIns="68325" tIns="34284" rIns="68325" bIns="34284" rtlCol="0">
            <a:spAutoFit/>
          </a:bodyPr>
          <a:lstStyle/>
          <a:p>
            <a:pPr defTabSz="683012"/>
            <a:r>
              <a:rPr lang="zh-CN" altLang="en-US" sz="2700" b="1" dirty="0">
                <a:solidFill>
                  <a:schemeClr val="tx1">
                    <a:lumMod val="75000"/>
                    <a:lumOff val="25000"/>
                  </a:schemeClr>
                </a:solidFill>
                <a:cs typeface="+mn-ea"/>
                <a:sym typeface="+mn-lt"/>
              </a:rPr>
              <a:t>单击添加标题</a:t>
            </a:r>
            <a:endParaRPr lang="en-US" sz="2700" b="1" dirty="0">
              <a:solidFill>
                <a:schemeClr val="tx1">
                  <a:lumMod val="75000"/>
                  <a:lumOff val="25000"/>
                </a:schemeClr>
              </a:solidFill>
              <a:cs typeface="+mn-ea"/>
              <a:sym typeface="+mn-lt"/>
            </a:endParaRPr>
          </a:p>
        </p:txBody>
      </p:sp>
      <p:sp>
        <p:nvSpPr>
          <p:cNvPr id="27" name="TextBox 18"/>
          <p:cNvSpPr txBox="1"/>
          <p:nvPr/>
        </p:nvSpPr>
        <p:spPr>
          <a:xfrm>
            <a:off x="2970391" y="2211710"/>
            <a:ext cx="4676006" cy="761735"/>
          </a:xfrm>
          <a:prstGeom prst="rect">
            <a:avLst/>
          </a:prstGeom>
          <a:noFill/>
        </p:spPr>
        <p:txBody>
          <a:bodyPr wrap="square" lIns="68325" tIns="34284" rIns="68325" bIns="34284" rtlCol="0">
            <a:spAutoFit/>
          </a:bodyPr>
          <a:lstStyle/>
          <a:p>
            <a:pPr defTabSz="683012"/>
            <a:r>
              <a:rPr lang="zh-CN" altLang="en-US" sz="1500" dirty="0">
                <a:solidFill>
                  <a:schemeClr val="bg1"/>
                </a:solidFill>
                <a:cs typeface="+mn-ea"/>
                <a:sym typeface="+mn-lt"/>
              </a:rPr>
              <a:t>单击此处添加文本单击此处添加文本单击此处添加文本单击此处添加文本单击此处添加文本单击此处添加文本</a:t>
            </a:r>
            <a:endParaRPr lang="id-ID" sz="1500" dirty="0">
              <a:solidFill>
                <a:schemeClr val="bg1"/>
              </a:solidFill>
              <a:cs typeface="+mn-ea"/>
              <a:sym typeface="+mn-lt"/>
            </a:endParaRPr>
          </a:p>
        </p:txBody>
      </p:sp>
      <p:cxnSp>
        <p:nvCxnSpPr>
          <p:cNvPr id="30" name="Straight Connector 2"/>
          <p:cNvCxnSpPr/>
          <p:nvPr/>
        </p:nvCxnSpPr>
        <p:spPr>
          <a:xfrm>
            <a:off x="3170816" y="3018670"/>
            <a:ext cx="0" cy="686207"/>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6"/>
          <p:cNvCxnSpPr/>
          <p:nvPr/>
        </p:nvCxnSpPr>
        <p:spPr>
          <a:xfrm>
            <a:off x="4793623" y="3018670"/>
            <a:ext cx="0" cy="686207"/>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6416429" y="3018670"/>
            <a:ext cx="0" cy="686207"/>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Flowchart: Off-page Connector 46"/>
          <p:cNvSpPr/>
          <p:nvPr/>
        </p:nvSpPr>
        <p:spPr>
          <a:xfrm rot="16200000">
            <a:off x="4925965" y="3078507"/>
            <a:ext cx="494015" cy="75850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325" tIns="34284" rIns="68325" bIns="34284" rtlCol="0" anchor="ctr"/>
          <a:lstStyle/>
          <a:p>
            <a:pPr algn="ctr" defTabSz="683012"/>
            <a:endParaRPr lang="id-ID" sz="1400">
              <a:solidFill>
                <a:prstClr val="white"/>
              </a:solidFill>
              <a:cs typeface="+mn-ea"/>
              <a:sym typeface="+mn-lt"/>
            </a:endParaRPr>
          </a:p>
        </p:txBody>
      </p:sp>
      <p:sp>
        <p:nvSpPr>
          <p:cNvPr id="37" name="Flowchart: Off-page Connector 47"/>
          <p:cNvSpPr/>
          <p:nvPr/>
        </p:nvSpPr>
        <p:spPr>
          <a:xfrm rot="16200000">
            <a:off x="6548838" y="3078507"/>
            <a:ext cx="494015" cy="75850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325" tIns="34284" rIns="68325" bIns="34284" rtlCol="0" anchor="ctr"/>
          <a:lstStyle/>
          <a:p>
            <a:pPr algn="ctr" defTabSz="683012"/>
            <a:endParaRPr lang="id-ID" sz="1400">
              <a:solidFill>
                <a:prstClr val="white"/>
              </a:solidFill>
              <a:cs typeface="+mn-ea"/>
              <a:sym typeface="+mn-lt"/>
            </a:endParaRPr>
          </a:p>
        </p:txBody>
      </p:sp>
      <p:sp>
        <p:nvSpPr>
          <p:cNvPr id="44" name="TextBox 76"/>
          <p:cNvSpPr txBox="1"/>
          <p:nvPr/>
        </p:nvSpPr>
        <p:spPr>
          <a:xfrm>
            <a:off x="3113717" y="3853680"/>
            <a:ext cx="1362240" cy="561680"/>
          </a:xfrm>
          <a:prstGeom prst="rect">
            <a:avLst/>
          </a:prstGeom>
          <a:noFill/>
        </p:spPr>
        <p:txBody>
          <a:bodyPr wrap="square" lIns="68325" tIns="34284" rIns="68325" bIns="34284"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zh-CN" altLang="en-US" sz="8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en-US" sz="800" b="1" dirty="0">
              <a:solidFill>
                <a:schemeClr val="tx1">
                  <a:lumMod val="75000"/>
                  <a:lumOff val="25000"/>
                </a:schemeClr>
              </a:solidFill>
              <a:cs typeface="+mn-ea"/>
              <a:sym typeface="+mn-lt"/>
            </a:endParaRPr>
          </a:p>
        </p:txBody>
      </p:sp>
      <p:sp>
        <p:nvSpPr>
          <p:cNvPr id="45" name="TextBox 76"/>
          <p:cNvSpPr txBox="1"/>
          <p:nvPr/>
        </p:nvSpPr>
        <p:spPr>
          <a:xfrm>
            <a:off x="4729077" y="3853680"/>
            <a:ext cx="1362240" cy="561680"/>
          </a:xfrm>
          <a:prstGeom prst="rect">
            <a:avLst/>
          </a:prstGeom>
          <a:noFill/>
        </p:spPr>
        <p:txBody>
          <a:bodyPr wrap="square" lIns="68325" tIns="34284" rIns="68325" bIns="34284"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zh-CN" altLang="en-US" sz="8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en-US" sz="800" b="1" dirty="0">
              <a:solidFill>
                <a:schemeClr val="tx1">
                  <a:lumMod val="75000"/>
                  <a:lumOff val="25000"/>
                </a:schemeClr>
              </a:solidFill>
              <a:cs typeface="+mn-ea"/>
              <a:sym typeface="+mn-lt"/>
            </a:endParaRPr>
          </a:p>
        </p:txBody>
      </p:sp>
      <p:sp>
        <p:nvSpPr>
          <p:cNvPr id="46" name="TextBox 76"/>
          <p:cNvSpPr txBox="1"/>
          <p:nvPr/>
        </p:nvSpPr>
        <p:spPr>
          <a:xfrm>
            <a:off x="6345527" y="3853680"/>
            <a:ext cx="1362240" cy="561680"/>
          </a:xfrm>
          <a:prstGeom prst="rect">
            <a:avLst/>
          </a:prstGeom>
          <a:noFill/>
        </p:spPr>
        <p:txBody>
          <a:bodyPr wrap="square" lIns="68325" tIns="34284" rIns="68325" bIns="34284"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zh-CN" altLang="en-US" sz="8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en-US" sz="800" b="1" dirty="0">
              <a:solidFill>
                <a:schemeClr val="tx1">
                  <a:lumMod val="75000"/>
                  <a:lumOff val="25000"/>
                </a:schemeClr>
              </a:solidFill>
              <a:cs typeface="+mn-ea"/>
              <a:sym typeface="+mn-lt"/>
            </a:endParaRPr>
          </a:p>
        </p:txBody>
      </p:sp>
      <p:grpSp>
        <p:nvGrpSpPr>
          <p:cNvPr id="47" name="组合 46"/>
          <p:cNvGrpSpPr/>
          <p:nvPr/>
        </p:nvGrpSpPr>
        <p:grpSpPr>
          <a:xfrm>
            <a:off x="6653565" y="3283332"/>
            <a:ext cx="284559" cy="348854"/>
            <a:chOff x="3534967" y="4506516"/>
            <a:chExt cx="284559" cy="348854"/>
          </a:xfrm>
        </p:grpSpPr>
        <p:sp>
          <p:nvSpPr>
            <p:cNvPr id="48" name="Freeform 464"/>
            <p:cNvSpPr>
              <a:spLocks/>
            </p:cNvSpPr>
            <p:nvPr/>
          </p:nvSpPr>
          <p:spPr bwMode="auto">
            <a:xfrm>
              <a:off x="3534967" y="4629151"/>
              <a:ext cx="284559" cy="226219"/>
            </a:xfrm>
            <a:custGeom>
              <a:avLst/>
              <a:gdLst>
                <a:gd name="T0" fmla="*/ 0 w 118"/>
                <a:gd name="T1" fmla="*/ 84 h 94"/>
                <a:gd name="T2" fmla="*/ 10 w 118"/>
                <a:gd name="T3" fmla="*/ 94 h 94"/>
                <a:gd name="T4" fmla="*/ 109 w 118"/>
                <a:gd name="T5" fmla="*/ 94 h 94"/>
                <a:gd name="T6" fmla="*/ 118 w 118"/>
                <a:gd name="T7" fmla="*/ 84 h 94"/>
                <a:gd name="T8" fmla="*/ 118 w 118"/>
                <a:gd name="T9" fmla="*/ 9 h 94"/>
                <a:gd name="T10" fmla="*/ 109 w 118"/>
                <a:gd name="T11" fmla="*/ 0 h 94"/>
                <a:gd name="T12" fmla="*/ 101 w 118"/>
                <a:gd name="T13" fmla="*/ 0 h 94"/>
                <a:gd name="T14" fmla="*/ 101 w 118"/>
                <a:gd name="T15" fmla="*/ 8 h 94"/>
                <a:gd name="T16" fmla="*/ 109 w 118"/>
                <a:gd name="T17" fmla="*/ 8 h 94"/>
                <a:gd name="T18" fmla="*/ 110 w 118"/>
                <a:gd name="T19" fmla="*/ 9 h 94"/>
                <a:gd name="T20" fmla="*/ 110 w 118"/>
                <a:gd name="T21" fmla="*/ 84 h 94"/>
                <a:gd name="T22" fmla="*/ 109 w 118"/>
                <a:gd name="T23" fmla="*/ 86 h 94"/>
                <a:gd name="T24" fmla="*/ 10 w 118"/>
                <a:gd name="T25" fmla="*/ 86 h 94"/>
                <a:gd name="T26" fmla="*/ 8 w 118"/>
                <a:gd name="T27" fmla="*/ 84 h 94"/>
                <a:gd name="T28" fmla="*/ 8 w 118"/>
                <a:gd name="T29" fmla="*/ 9 h 94"/>
                <a:gd name="T30" fmla="*/ 10 w 118"/>
                <a:gd name="T31" fmla="*/ 8 h 94"/>
                <a:gd name="T32" fmla="*/ 18 w 118"/>
                <a:gd name="T33" fmla="*/ 8 h 94"/>
                <a:gd name="T34" fmla="*/ 18 w 118"/>
                <a:gd name="T35" fmla="*/ 0 h 94"/>
                <a:gd name="T36" fmla="*/ 10 w 118"/>
                <a:gd name="T37" fmla="*/ 0 h 94"/>
                <a:gd name="T38" fmla="*/ 0 w 118"/>
                <a:gd name="T39" fmla="*/ 9 h 94"/>
                <a:gd name="T40" fmla="*/ 0 w 118"/>
                <a:gd name="T41"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94">
                  <a:moveTo>
                    <a:pt x="0" y="84"/>
                  </a:moveTo>
                  <a:cubicBezTo>
                    <a:pt x="0" y="89"/>
                    <a:pt x="5" y="94"/>
                    <a:pt x="10" y="94"/>
                  </a:cubicBezTo>
                  <a:cubicBezTo>
                    <a:pt x="109" y="94"/>
                    <a:pt x="109" y="94"/>
                    <a:pt x="109" y="94"/>
                  </a:cubicBezTo>
                  <a:cubicBezTo>
                    <a:pt x="114" y="94"/>
                    <a:pt x="118" y="89"/>
                    <a:pt x="118" y="84"/>
                  </a:cubicBezTo>
                  <a:cubicBezTo>
                    <a:pt x="118" y="9"/>
                    <a:pt x="118" y="9"/>
                    <a:pt x="118" y="9"/>
                  </a:cubicBezTo>
                  <a:cubicBezTo>
                    <a:pt x="118" y="4"/>
                    <a:pt x="114" y="0"/>
                    <a:pt x="109" y="0"/>
                  </a:cubicBezTo>
                  <a:cubicBezTo>
                    <a:pt x="101" y="0"/>
                    <a:pt x="101" y="0"/>
                    <a:pt x="101" y="0"/>
                  </a:cubicBezTo>
                  <a:cubicBezTo>
                    <a:pt x="101" y="8"/>
                    <a:pt x="101" y="8"/>
                    <a:pt x="101" y="8"/>
                  </a:cubicBezTo>
                  <a:cubicBezTo>
                    <a:pt x="109" y="8"/>
                    <a:pt x="109" y="8"/>
                    <a:pt x="109" y="8"/>
                  </a:cubicBezTo>
                  <a:cubicBezTo>
                    <a:pt x="109" y="8"/>
                    <a:pt x="110" y="8"/>
                    <a:pt x="110" y="9"/>
                  </a:cubicBezTo>
                  <a:cubicBezTo>
                    <a:pt x="110" y="84"/>
                    <a:pt x="110" y="84"/>
                    <a:pt x="110" y="84"/>
                  </a:cubicBezTo>
                  <a:cubicBezTo>
                    <a:pt x="110" y="85"/>
                    <a:pt x="109" y="86"/>
                    <a:pt x="109" y="86"/>
                  </a:cubicBezTo>
                  <a:cubicBezTo>
                    <a:pt x="10" y="86"/>
                    <a:pt x="10" y="86"/>
                    <a:pt x="10" y="86"/>
                  </a:cubicBezTo>
                  <a:cubicBezTo>
                    <a:pt x="9" y="86"/>
                    <a:pt x="8" y="85"/>
                    <a:pt x="8" y="84"/>
                  </a:cubicBezTo>
                  <a:cubicBezTo>
                    <a:pt x="8" y="9"/>
                    <a:pt x="8" y="9"/>
                    <a:pt x="8" y="9"/>
                  </a:cubicBezTo>
                  <a:cubicBezTo>
                    <a:pt x="8" y="8"/>
                    <a:pt x="9" y="8"/>
                    <a:pt x="10" y="8"/>
                  </a:cubicBezTo>
                  <a:cubicBezTo>
                    <a:pt x="18" y="8"/>
                    <a:pt x="18" y="8"/>
                    <a:pt x="18" y="8"/>
                  </a:cubicBezTo>
                  <a:cubicBezTo>
                    <a:pt x="18" y="0"/>
                    <a:pt x="18" y="0"/>
                    <a:pt x="18" y="0"/>
                  </a:cubicBezTo>
                  <a:cubicBezTo>
                    <a:pt x="10" y="0"/>
                    <a:pt x="10" y="0"/>
                    <a:pt x="10" y="0"/>
                  </a:cubicBezTo>
                  <a:cubicBezTo>
                    <a:pt x="5" y="0"/>
                    <a:pt x="0" y="4"/>
                    <a:pt x="0" y="9"/>
                  </a:cubicBezTo>
                  <a:lnTo>
                    <a:pt x="0"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9" name="Rectangle 465"/>
            <p:cNvSpPr>
              <a:spLocks noChangeArrowheads="1"/>
            </p:cNvSpPr>
            <p:nvPr/>
          </p:nvSpPr>
          <p:spPr bwMode="auto">
            <a:xfrm>
              <a:off x="3617119" y="4629150"/>
              <a:ext cx="122634" cy="19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0" name="Freeform 466"/>
            <p:cNvSpPr>
              <a:spLocks/>
            </p:cNvSpPr>
            <p:nvPr/>
          </p:nvSpPr>
          <p:spPr bwMode="auto">
            <a:xfrm>
              <a:off x="3588544" y="4506516"/>
              <a:ext cx="179784" cy="163116"/>
            </a:xfrm>
            <a:custGeom>
              <a:avLst/>
              <a:gdLst>
                <a:gd name="T0" fmla="*/ 0 w 75"/>
                <a:gd name="T1" fmla="*/ 38 h 68"/>
                <a:gd name="T2" fmla="*/ 0 w 75"/>
                <a:gd name="T3" fmla="*/ 64 h 68"/>
                <a:gd name="T4" fmla="*/ 4 w 75"/>
                <a:gd name="T5" fmla="*/ 68 h 68"/>
                <a:gd name="T6" fmla="*/ 8 w 75"/>
                <a:gd name="T7" fmla="*/ 64 h 68"/>
                <a:gd name="T8" fmla="*/ 8 w 75"/>
                <a:gd name="T9" fmla="*/ 38 h 68"/>
                <a:gd name="T10" fmla="*/ 37 w 75"/>
                <a:gd name="T11" fmla="*/ 8 h 68"/>
                <a:gd name="T12" fmla="*/ 67 w 75"/>
                <a:gd name="T13" fmla="*/ 38 h 68"/>
                <a:gd name="T14" fmla="*/ 67 w 75"/>
                <a:gd name="T15" fmla="*/ 64 h 68"/>
                <a:gd name="T16" fmla="*/ 71 w 75"/>
                <a:gd name="T17" fmla="*/ 68 h 68"/>
                <a:gd name="T18" fmla="*/ 75 w 75"/>
                <a:gd name="T19" fmla="*/ 64 h 68"/>
                <a:gd name="T20" fmla="*/ 75 w 75"/>
                <a:gd name="T21" fmla="*/ 38 h 68"/>
                <a:gd name="T22" fmla="*/ 37 w 75"/>
                <a:gd name="T23" fmla="*/ 0 h 68"/>
                <a:gd name="T24" fmla="*/ 0 w 75"/>
                <a:gd name="T25"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68">
                  <a:moveTo>
                    <a:pt x="0" y="38"/>
                  </a:moveTo>
                  <a:cubicBezTo>
                    <a:pt x="0" y="64"/>
                    <a:pt x="0" y="64"/>
                    <a:pt x="0" y="64"/>
                  </a:cubicBezTo>
                  <a:cubicBezTo>
                    <a:pt x="0" y="66"/>
                    <a:pt x="1" y="68"/>
                    <a:pt x="4" y="68"/>
                  </a:cubicBezTo>
                  <a:cubicBezTo>
                    <a:pt x="6" y="68"/>
                    <a:pt x="8" y="66"/>
                    <a:pt x="8" y="64"/>
                  </a:cubicBezTo>
                  <a:cubicBezTo>
                    <a:pt x="8" y="38"/>
                    <a:pt x="8" y="38"/>
                    <a:pt x="8" y="38"/>
                  </a:cubicBezTo>
                  <a:cubicBezTo>
                    <a:pt x="8" y="22"/>
                    <a:pt x="21" y="8"/>
                    <a:pt x="37" y="8"/>
                  </a:cubicBezTo>
                  <a:cubicBezTo>
                    <a:pt x="54" y="8"/>
                    <a:pt x="67" y="22"/>
                    <a:pt x="67" y="38"/>
                  </a:cubicBezTo>
                  <a:cubicBezTo>
                    <a:pt x="67" y="64"/>
                    <a:pt x="67" y="64"/>
                    <a:pt x="67" y="64"/>
                  </a:cubicBezTo>
                  <a:cubicBezTo>
                    <a:pt x="67" y="66"/>
                    <a:pt x="69" y="68"/>
                    <a:pt x="71" y="68"/>
                  </a:cubicBezTo>
                  <a:cubicBezTo>
                    <a:pt x="73" y="68"/>
                    <a:pt x="75" y="66"/>
                    <a:pt x="75" y="64"/>
                  </a:cubicBezTo>
                  <a:cubicBezTo>
                    <a:pt x="75" y="38"/>
                    <a:pt x="75" y="38"/>
                    <a:pt x="75" y="38"/>
                  </a:cubicBezTo>
                  <a:cubicBezTo>
                    <a:pt x="75" y="17"/>
                    <a:pt x="58" y="0"/>
                    <a:pt x="37" y="0"/>
                  </a:cubicBezTo>
                  <a:cubicBezTo>
                    <a:pt x="17" y="0"/>
                    <a:pt x="0" y="17"/>
                    <a:pt x="0"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grpSp>
        <p:nvGrpSpPr>
          <p:cNvPr id="51" name="组合 50"/>
          <p:cNvGrpSpPr/>
          <p:nvPr/>
        </p:nvGrpSpPr>
        <p:grpSpPr>
          <a:xfrm>
            <a:off x="5002117" y="3297620"/>
            <a:ext cx="341709" cy="320278"/>
            <a:chOff x="3927872" y="4520805"/>
            <a:chExt cx="341709" cy="320278"/>
          </a:xfrm>
        </p:grpSpPr>
        <p:sp>
          <p:nvSpPr>
            <p:cNvPr id="52" name="Freeform 467"/>
            <p:cNvSpPr>
              <a:spLocks noEditPoints="1"/>
            </p:cNvSpPr>
            <p:nvPr/>
          </p:nvSpPr>
          <p:spPr bwMode="auto">
            <a:xfrm>
              <a:off x="3927872" y="4652964"/>
              <a:ext cx="341709" cy="188119"/>
            </a:xfrm>
            <a:custGeom>
              <a:avLst/>
              <a:gdLst>
                <a:gd name="T0" fmla="*/ 4 w 142"/>
                <a:gd name="T1" fmla="*/ 78 h 78"/>
                <a:gd name="T2" fmla="*/ 6 w 142"/>
                <a:gd name="T3" fmla="*/ 77 h 78"/>
                <a:gd name="T4" fmla="*/ 48 w 142"/>
                <a:gd name="T5" fmla="*/ 51 h 78"/>
                <a:gd name="T6" fmla="*/ 90 w 142"/>
                <a:gd name="T7" fmla="*/ 77 h 78"/>
                <a:gd name="T8" fmla="*/ 91 w 142"/>
                <a:gd name="T9" fmla="*/ 77 h 78"/>
                <a:gd name="T10" fmla="*/ 91 w 142"/>
                <a:gd name="T11" fmla="*/ 77 h 78"/>
                <a:gd name="T12" fmla="*/ 92 w 142"/>
                <a:gd name="T13" fmla="*/ 78 h 78"/>
                <a:gd name="T14" fmla="*/ 92 w 142"/>
                <a:gd name="T15" fmla="*/ 78 h 78"/>
                <a:gd name="T16" fmla="*/ 92 w 142"/>
                <a:gd name="T17" fmla="*/ 78 h 78"/>
                <a:gd name="T18" fmla="*/ 92 w 142"/>
                <a:gd name="T19" fmla="*/ 78 h 78"/>
                <a:gd name="T20" fmla="*/ 93 w 142"/>
                <a:gd name="T21" fmla="*/ 78 h 78"/>
                <a:gd name="T22" fmla="*/ 94 w 142"/>
                <a:gd name="T23" fmla="*/ 77 h 78"/>
                <a:gd name="T24" fmla="*/ 94 w 142"/>
                <a:gd name="T25" fmla="*/ 77 h 78"/>
                <a:gd name="T26" fmla="*/ 94 w 142"/>
                <a:gd name="T27" fmla="*/ 77 h 78"/>
                <a:gd name="T28" fmla="*/ 139 w 142"/>
                <a:gd name="T29" fmla="*/ 50 h 78"/>
                <a:gd name="T30" fmla="*/ 140 w 142"/>
                <a:gd name="T31" fmla="*/ 47 h 78"/>
                <a:gd name="T32" fmla="*/ 142 w 142"/>
                <a:gd name="T33" fmla="*/ 4 h 78"/>
                <a:gd name="T34" fmla="*/ 141 w 142"/>
                <a:gd name="T35" fmla="*/ 1 h 78"/>
                <a:gd name="T36" fmla="*/ 137 w 142"/>
                <a:gd name="T37" fmla="*/ 0 h 78"/>
                <a:gd name="T38" fmla="*/ 112 w 142"/>
                <a:gd name="T39" fmla="*/ 6 h 78"/>
                <a:gd name="T40" fmla="*/ 110 w 142"/>
                <a:gd name="T41" fmla="*/ 6 h 78"/>
                <a:gd name="T42" fmla="*/ 110 w 142"/>
                <a:gd name="T43" fmla="*/ 7 h 78"/>
                <a:gd name="T44" fmla="*/ 109 w 142"/>
                <a:gd name="T45" fmla="*/ 10 h 78"/>
                <a:gd name="T46" fmla="*/ 106 w 142"/>
                <a:gd name="T47" fmla="*/ 18 h 78"/>
                <a:gd name="T48" fmla="*/ 90 w 142"/>
                <a:gd name="T49" fmla="*/ 68 h 78"/>
                <a:gd name="T50" fmla="*/ 54 w 142"/>
                <a:gd name="T51" fmla="*/ 46 h 78"/>
                <a:gd name="T52" fmla="*/ 72 w 142"/>
                <a:gd name="T53" fmla="*/ 26 h 78"/>
                <a:gd name="T54" fmla="*/ 69 w 142"/>
                <a:gd name="T55" fmla="*/ 18 h 78"/>
                <a:gd name="T56" fmla="*/ 46 w 142"/>
                <a:gd name="T57" fmla="*/ 44 h 78"/>
                <a:gd name="T58" fmla="*/ 25 w 142"/>
                <a:gd name="T59" fmla="*/ 56 h 78"/>
                <a:gd name="T60" fmla="*/ 58 w 142"/>
                <a:gd name="T61" fmla="*/ 18 h 78"/>
                <a:gd name="T62" fmla="*/ 68 w 142"/>
                <a:gd name="T63" fmla="*/ 15 h 78"/>
                <a:gd name="T64" fmla="*/ 66 w 142"/>
                <a:gd name="T65" fmla="*/ 10 h 78"/>
                <a:gd name="T66" fmla="*/ 65 w 142"/>
                <a:gd name="T67" fmla="*/ 8 h 78"/>
                <a:gd name="T68" fmla="*/ 55 w 142"/>
                <a:gd name="T69" fmla="*/ 11 h 78"/>
                <a:gd name="T70" fmla="*/ 53 w 142"/>
                <a:gd name="T71" fmla="*/ 12 h 78"/>
                <a:gd name="T72" fmla="*/ 1 w 142"/>
                <a:gd name="T73" fmla="*/ 71 h 78"/>
                <a:gd name="T74" fmla="*/ 1 w 142"/>
                <a:gd name="T75" fmla="*/ 76 h 78"/>
                <a:gd name="T76" fmla="*/ 4 w 142"/>
                <a:gd name="T77" fmla="*/ 78 h 78"/>
                <a:gd name="T78" fmla="*/ 115 w 142"/>
                <a:gd name="T79" fmla="*/ 14 h 78"/>
                <a:gd name="T80" fmla="*/ 134 w 142"/>
                <a:gd name="T81" fmla="*/ 9 h 78"/>
                <a:gd name="T82" fmla="*/ 133 w 142"/>
                <a:gd name="T83" fmla="*/ 44 h 78"/>
                <a:gd name="T84" fmla="*/ 99 w 142"/>
                <a:gd name="T85" fmla="*/ 65 h 78"/>
                <a:gd name="T86" fmla="*/ 115 w 142"/>
                <a:gd name="T87" fmla="*/ 1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8">
                  <a:moveTo>
                    <a:pt x="4" y="78"/>
                  </a:moveTo>
                  <a:cubicBezTo>
                    <a:pt x="5" y="78"/>
                    <a:pt x="6" y="77"/>
                    <a:pt x="6" y="77"/>
                  </a:cubicBezTo>
                  <a:cubicBezTo>
                    <a:pt x="48" y="51"/>
                    <a:pt x="48" y="51"/>
                    <a:pt x="48" y="51"/>
                  </a:cubicBezTo>
                  <a:cubicBezTo>
                    <a:pt x="90" y="77"/>
                    <a:pt x="90" y="77"/>
                    <a:pt x="90" y="77"/>
                  </a:cubicBezTo>
                  <a:cubicBezTo>
                    <a:pt x="90" y="77"/>
                    <a:pt x="91" y="77"/>
                    <a:pt x="91" y="77"/>
                  </a:cubicBezTo>
                  <a:cubicBezTo>
                    <a:pt x="91" y="77"/>
                    <a:pt x="91" y="77"/>
                    <a:pt x="91" y="77"/>
                  </a:cubicBezTo>
                  <a:cubicBezTo>
                    <a:pt x="92" y="78"/>
                    <a:pt x="92" y="78"/>
                    <a:pt x="92" y="78"/>
                  </a:cubicBezTo>
                  <a:cubicBezTo>
                    <a:pt x="92" y="78"/>
                    <a:pt x="92" y="78"/>
                    <a:pt x="92" y="78"/>
                  </a:cubicBezTo>
                  <a:cubicBezTo>
                    <a:pt x="92" y="78"/>
                    <a:pt x="92" y="78"/>
                    <a:pt x="92" y="78"/>
                  </a:cubicBezTo>
                  <a:cubicBezTo>
                    <a:pt x="92" y="78"/>
                    <a:pt x="92" y="78"/>
                    <a:pt x="92" y="78"/>
                  </a:cubicBezTo>
                  <a:cubicBezTo>
                    <a:pt x="93" y="78"/>
                    <a:pt x="93" y="78"/>
                    <a:pt x="93" y="78"/>
                  </a:cubicBezTo>
                  <a:cubicBezTo>
                    <a:pt x="93" y="77"/>
                    <a:pt x="94" y="77"/>
                    <a:pt x="94" y="77"/>
                  </a:cubicBezTo>
                  <a:cubicBezTo>
                    <a:pt x="94" y="77"/>
                    <a:pt x="94" y="77"/>
                    <a:pt x="94" y="77"/>
                  </a:cubicBezTo>
                  <a:cubicBezTo>
                    <a:pt x="94" y="77"/>
                    <a:pt x="94" y="77"/>
                    <a:pt x="94" y="77"/>
                  </a:cubicBezTo>
                  <a:cubicBezTo>
                    <a:pt x="139" y="50"/>
                    <a:pt x="139" y="50"/>
                    <a:pt x="139" y="50"/>
                  </a:cubicBezTo>
                  <a:cubicBezTo>
                    <a:pt x="140" y="49"/>
                    <a:pt x="140" y="48"/>
                    <a:pt x="140" y="47"/>
                  </a:cubicBezTo>
                  <a:cubicBezTo>
                    <a:pt x="142" y="4"/>
                    <a:pt x="142" y="4"/>
                    <a:pt x="142" y="4"/>
                  </a:cubicBezTo>
                  <a:cubicBezTo>
                    <a:pt x="142" y="3"/>
                    <a:pt x="142" y="2"/>
                    <a:pt x="141" y="1"/>
                  </a:cubicBezTo>
                  <a:cubicBezTo>
                    <a:pt x="140" y="0"/>
                    <a:pt x="139" y="0"/>
                    <a:pt x="137" y="0"/>
                  </a:cubicBezTo>
                  <a:cubicBezTo>
                    <a:pt x="112" y="6"/>
                    <a:pt x="112" y="6"/>
                    <a:pt x="112" y="6"/>
                  </a:cubicBezTo>
                  <a:cubicBezTo>
                    <a:pt x="110" y="6"/>
                    <a:pt x="110" y="6"/>
                    <a:pt x="110" y="6"/>
                  </a:cubicBezTo>
                  <a:cubicBezTo>
                    <a:pt x="110" y="6"/>
                    <a:pt x="110" y="7"/>
                    <a:pt x="110" y="7"/>
                  </a:cubicBezTo>
                  <a:cubicBezTo>
                    <a:pt x="109" y="8"/>
                    <a:pt x="109" y="9"/>
                    <a:pt x="109" y="10"/>
                  </a:cubicBezTo>
                  <a:cubicBezTo>
                    <a:pt x="108" y="13"/>
                    <a:pt x="107" y="16"/>
                    <a:pt x="106" y="18"/>
                  </a:cubicBezTo>
                  <a:cubicBezTo>
                    <a:pt x="90" y="68"/>
                    <a:pt x="90" y="68"/>
                    <a:pt x="90" y="68"/>
                  </a:cubicBezTo>
                  <a:cubicBezTo>
                    <a:pt x="54" y="46"/>
                    <a:pt x="54" y="46"/>
                    <a:pt x="54" y="46"/>
                  </a:cubicBezTo>
                  <a:cubicBezTo>
                    <a:pt x="72" y="26"/>
                    <a:pt x="72" y="26"/>
                    <a:pt x="72" y="26"/>
                  </a:cubicBezTo>
                  <a:cubicBezTo>
                    <a:pt x="71" y="23"/>
                    <a:pt x="70" y="21"/>
                    <a:pt x="69" y="18"/>
                  </a:cubicBezTo>
                  <a:cubicBezTo>
                    <a:pt x="46" y="44"/>
                    <a:pt x="46" y="44"/>
                    <a:pt x="46" y="44"/>
                  </a:cubicBezTo>
                  <a:cubicBezTo>
                    <a:pt x="25" y="56"/>
                    <a:pt x="25" y="56"/>
                    <a:pt x="25" y="56"/>
                  </a:cubicBezTo>
                  <a:cubicBezTo>
                    <a:pt x="58" y="18"/>
                    <a:pt x="58" y="18"/>
                    <a:pt x="58" y="18"/>
                  </a:cubicBezTo>
                  <a:cubicBezTo>
                    <a:pt x="68" y="15"/>
                    <a:pt x="68" y="15"/>
                    <a:pt x="68" y="15"/>
                  </a:cubicBezTo>
                  <a:cubicBezTo>
                    <a:pt x="67" y="14"/>
                    <a:pt x="67" y="12"/>
                    <a:pt x="66" y="10"/>
                  </a:cubicBezTo>
                  <a:cubicBezTo>
                    <a:pt x="66" y="9"/>
                    <a:pt x="65" y="8"/>
                    <a:pt x="65" y="8"/>
                  </a:cubicBezTo>
                  <a:cubicBezTo>
                    <a:pt x="55" y="11"/>
                    <a:pt x="55" y="11"/>
                    <a:pt x="55" y="11"/>
                  </a:cubicBezTo>
                  <a:cubicBezTo>
                    <a:pt x="54" y="11"/>
                    <a:pt x="53" y="12"/>
                    <a:pt x="53" y="12"/>
                  </a:cubicBezTo>
                  <a:cubicBezTo>
                    <a:pt x="1" y="71"/>
                    <a:pt x="1" y="71"/>
                    <a:pt x="1" y="71"/>
                  </a:cubicBezTo>
                  <a:cubicBezTo>
                    <a:pt x="0" y="72"/>
                    <a:pt x="0" y="75"/>
                    <a:pt x="1" y="76"/>
                  </a:cubicBezTo>
                  <a:cubicBezTo>
                    <a:pt x="2" y="77"/>
                    <a:pt x="3" y="78"/>
                    <a:pt x="4" y="78"/>
                  </a:cubicBezTo>
                  <a:close/>
                  <a:moveTo>
                    <a:pt x="115" y="14"/>
                  </a:moveTo>
                  <a:cubicBezTo>
                    <a:pt x="134" y="9"/>
                    <a:pt x="134" y="9"/>
                    <a:pt x="134" y="9"/>
                  </a:cubicBezTo>
                  <a:cubicBezTo>
                    <a:pt x="133" y="44"/>
                    <a:pt x="133" y="44"/>
                    <a:pt x="133" y="44"/>
                  </a:cubicBezTo>
                  <a:cubicBezTo>
                    <a:pt x="99" y="65"/>
                    <a:pt x="99" y="65"/>
                    <a:pt x="99" y="65"/>
                  </a:cubicBezTo>
                  <a:lnTo>
                    <a:pt x="115"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3" name="Freeform 468"/>
            <p:cNvSpPr>
              <a:spLocks noEditPoints="1"/>
            </p:cNvSpPr>
            <p:nvPr/>
          </p:nvSpPr>
          <p:spPr bwMode="auto">
            <a:xfrm>
              <a:off x="4071939" y="4520805"/>
              <a:ext cx="129778" cy="221456"/>
            </a:xfrm>
            <a:custGeom>
              <a:avLst/>
              <a:gdLst>
                <a:gd name="T0" fmla="*/ 0 w 54"/>
                <a:gd name="T1" fmla="*/ 27 h 92"/>
                <a:gd name="T2" fmla="*/ 27 w 54"/>
                <a:gd name="T3" fmla="*/ 92 h 92"/>
                <a:gd name="T4" fmla="*/ 54 w 54"/>
                <a:gd name="T5" fmla="*/ 27 h 92"/>
                <a:gd name="T6" fmla="*/ 27 w 54"/>
                <a:gd name="T7" fmla="*/ 0 h 92"/>
                <a:gd name="T8" fmla="*/ 0 w 54"/>
                <a:gd name="T9" fmla="*/ 27 h 92"/>
                <a:gd name="T10" fmla="*/ 46 w 54"/>
                <a:gd name="T11" fmla="*/ 27 h 92"/>
                <a:gd name="T12" fmla="*/ 27 w 54"/>
                <a:gd name="T13" fmla="*/ 83 h 92"/>
                <a:gd name="T14" fmla="*/ 8 w 54"/>
                <a:gd name="T15" fmla="*/ 27 h 92"/>
                <a:gd name="T16" fmla="*/ 27 w 54"/>
                <a:gd name="T17" fmla="*/ 8 h 92"/>
                <a:gd name="T18" fmla="*/ 46 w 54"/>
                <a:gd name="T19"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2">
                  <a:moveTo>
                    <a:pt x="0" y="27"/>
                  </a:moveTo>
                  <a:cubicBezTo>
                    <a:pt x="0" y="37"/>
                    <a:pt x="16" y="92"/>
                    <a:pt x="27" y="92"/>
                  </a:cubicBezTo>
                  <a:cubicBezTo>
                    <a:pt x="38" y="92"/>
                    <a:pt x="54" y="37"/>
                    <a:pt x="54" y="27"/>
                  </a:cubicBezTo>
                  <a:cubicBezTo>
                    <a:pt x="54" y="12"/>
                    <a:pt x="42" y="0"/>
                    <a:pt x="27" y="0"/>
                  </a:cubicBezTo>
                  <a:cubicBezTo>
                    <a:pt x="12" y="0"/>
                    <a:pt x="0" y="12"/>
                    <a:pt x="0" y="27"/>
                  </a:cubicBezTo>
                  <a:close/>
                  <a:moveTo>
                    <a:pt x="46" y="27"/>
                  </a:moveTo>
                  <a:cubicBezTo>
                    <a:pt x="46" y="38"/>
                    <a:pt x="33" y="75"/>
                    <a:pt x="27" y="83"/>
                  </a:cubicBezTo>
                  <a:cubicBezTo>
                    <a:pt x="21" y="75"/>
                    <a:pt x="8" y="38"/>
                    <a:pt x="8" y="27"/>
                  </a:cubicBezTo>
                  <a:cubicBezTo>
                    <a:pt x="8" y="17"/>
                    <a:pt x="17" y="8"/>
                    <a:pt x="27" y="8"/>
                  </a:cubicBezTo>
                  <a:cubicBezTo>
                    <a:pt x="38" y="8"/>
                    <a:pt x="46" y="17"/>
                    <a:pt x="46"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4" name="Freeform 469"/>
            <p:cNvSpPr>
              <a:spLocks noEditPoints="1"/>
            </p:cNvSpPr>
            <p:nvPr/>
          </p:nvSpPr>
          <p:spPr bwMode="auto">
            <a:xfrm>
              <a:off x="4106466" y="4554142"/>
              <a:ext cx="64294" cy="63104"/>
            </a:xfrm>
            <a:custGeom>
              <a:avLst/>
              <a:gdLst>
                <a:gd name="T0" fmla="*/ 0 w 27"/>
                <a:gd name="T1" fmla="*/ 13 h 26"/>
                <a:gd name="T2" fmla="*/ 13 w 27"/>
                <a:gd name="T3" fmla="*/ 26 h 26"/>
                <a:gd name="T4" fmla="*/ 27 w 27"/>
                <a:gd name="T5" fmla="*/ 13 h 26"/>
                <a:gd name="T6" fmla="*/ 13 w 27"/>
                <a:gd name="T7" fmla="*/ 0 h 26"/>
                <a:gd name="T8" fmla="*/ 0 w 27"/>
                <a:gd name="T9" fmla="*/ 13 h 26"/>
                <a:gd name="T10" fmla="*/ 19 w 27"/>
                <a:gd name="T11" fmla="*/ 13 h 26"/>
                <a:gd name="T12" fmla="*/ 13 w 27"/>
                <a:gd name="T13" fmla="*/ 18 h 26"/>
                <a:gd name="T14" fmla="*/ 8 w 27"/>
                <a:gd name="T15" fmla="*/ 13 h 26"/>
                <a:gd name="T16" fmla="*/ 13 w 27"/>
                <a:gd name="T17" fmla="*/ 8 h 26"/>
                <a:gd name="T18" fmla="*/ 19 w 2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0" y="13"/>
                  </a:moveTo>
                  <a:cubicBezTo>
                    <a:pt x="0" y="20"/>
                    <a:pt x="6" y="26"/>
                    <a:pt x="13" y="26"/>
                  </a:cubicBezTo>
                  <a:cubicBezTo>
                    <a:pt x="21" y="26"/>
                    <a:pt x="27" y="20"/>
                    <a:pt x="27" y="13"/>
                  </a:cubicBezTo>
                  <a:cubicBezTo>
                    <a:pt x="27" y="6"/>
                    <a:pt x="21" y="0"/>
                    <a:pt x="13" y="0"/>
                  </a:cubicBezTo>
                  <a:cubicBezTo>
                    <a:pt x="6" y="0"/>
                    <a:pt x="0" y="6"/>
                    <a:pt x="0" y="13"/>
                  </a:cubicBezTo>
                  <a:close/>
                  <a:moveTo>
                    <a:pt x="19" y="13"/>
                  </a:moveTo>
                  <a:cubicBezTo>
                    <a:pt x="19" y="16"/>
                    <a:pt x="16" y="18"/>
                    <a:pt x="13" y="18"/>
                  </a:cubicBezTo>
                  <a:cubicBezTo>
                    <a:pt x="10" y="18"/>
                    <a:pt x="8" y="16"/>
                    <a:pt x="8" y="13"/>
                  </a:cubicBezTo>
                  <a:cubicBezTo>
                    <a:pt x="8" y="10"/>
                    <a:pt x="10" y="8"/>
                    <a:pt x="13" y="8"/>
                  </a:cubicBezTo>
                  <a:cubicBezTo>
                    <a:pt x="16" y="8"/>
                    <a:pt x="19" y="10"/>
                    <a:pt x="19"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grpSp>
        <p:nvGrpSpPr>
          <p:cNvPr id="55" name="组合 54"/>
          <p:cNvGrpSpPr/>
          <p:nvPr/>
        </p:nvGrpSpPr>
        <p:grpSpPr>
          <a:xfrm>
            <a:off x="3376642" y="3315479"/>
            <a:ext cx="221456" cy="284560"/>
            <a:chOff x="4441033" y="4542236"/>
            <a:chExt cx="221456" cy="284560"/>
          </a:xfrm>
        </p:grpSpPr>
        <p:sp>
          <p:nvSpPr>
            <p:cNvPr id="56" name="Freeform 470"/>
            <p:cNvSpPr>
              <a:spLocks noEditPoints="1"/>
            </p:cNvSpPr>
            <p:nvPr/>
          </p:nvSpPr>
          <p:spPr bwMode="auto">
            <a:xfrm>
              <a:off x="4441033" y="4542236"/>
              <a:ext cx="221456" cy="284560"/>
            </a:xfrm>
            <a:custGeom>
              <a:avLst/>
              <a:gdLst>
                <a:gd name="T0" fmla="*/ 9 w 92"/>
                <a:gd name="T1" fmla="*/ 118 h 118"/>
                <a:gd name="T2" fmla="*/ 82 w 92"/>
                <a:gd name="T3" fmla="*/ 118 h 118"/>
                <a:gd name="T4" fmla="*/ 92 w 92"/>
                <a:gd name="T5" fmla="*/ 108 h 118"/>
                <a:gd name="T6" fmla="*/ 92 w 92"/>
                <a:gd name="T7" fmla="*/ 10 h 118"/>
                <a:gd name="T8" fmla="*/ 82 w 92"/>
                <a:gd name="T9" fmla="*/ 0 h 118"/>
                <a:gd name="T10" fmla="*/ 9 w 92"/>
                <a:gd name="T11" fmla="*/ 0 h 118"/>
                <a:gd name="T12" fmla="*/ 0 w 92"/>
                <a:gd name="T13" fmla="*/ 10 h 118"/>
                <a:gd name="T14" fmla="*/ 0 w 92"/>
                <a:gd name="T15" fmla="*/ 108 h 118"/>
                <a:gd name="T16" fmla="*/ 9 w 92"/>
                <a:gd name="T17" fmla="*/ 118 h 118"/>
                <a:gd name="T18" fmla="*/ 8 w 92"/>
                <a:gd name="T19" fmla="*/ 10 h 118"/>
                <a:gd name="T20" fmla="*/ 9 w 92"/>
                <a:gd name="T21" fmla="*/ 8 h 118"/>
                <a:gd name="T22" fmla="*/ 82 w 92"/>
                <a:gd name="T23" fmla="*/ 8 h 118"/>
                <a:gd name="T24" fmla="*/ 84 w 92"/>
                <a:gd name="T25" fmla="*/ 10 h 118"/>
                <a:gd name="T26" fmla="*/ 84 w 92"/>
                <a:gd name="T27" fmla="*/ 108 h 118"/>
                <a:gd name="T28" fmla="*/ 82 w 92"/>
                <a:gd name="T29" fmla="*/ 110 h 118"/>
                <a:gd name="T30" fmla="*/ 9 w 92"/>
                <a:gd name="T31" fmla="*/ 110 h 118"/>
                <a:gd name="T32" fmla="*/ 8 w 92"/>
                <a:gd name="T33" fmla="*/ 108 h 118"/>
                <a:gd name="T34" fmla="*/ 8 w 92"/>
                <a:gd name="T35"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18">
                  <a:moveTo>
                    <a:pt x="9" y="118"/>
                  </a:moveTo>
                  <a:cubicBezTo>
                    <a:pt x="82" y="118"/>
                    <a:pt x="82" y="118"/>
                    <a:pt x="82" y="118"/>
                  </a:cubicBezTo>
                  <a:cubicBezTo>
                    <a:pt x="88" y="118"/>
                    <a:pt x="92" y="113"/>
                    <a:pt x="92" y="108"/>
                  </a:cubicBezTo>
                  <a:cubicBezTo>
                    <a:pt x="92" y="10"/>
                    <a:pt x="92" y="10"/>
                    <a:pt x="92" y="10"/>
                  </a:cubicBezTo>
                  <a:cubicBezTo>
                    <a:pt x="92" y="5"/>
                    <a:pt x="88" y="0"/>
                    <a:pt x="82" y="0"/>
                  </a:cubicBezTo>
                  <a:cubicBezTo>
                    <a:pt x="9" y="0"/>
                    <a:pt x="9" y="0"/>
                    <a:pt x="9" y="0"/>
                  </a:cubicBezTo>
                  <a:cubicBezTo>
                    <a:pt x="4" y="0"/>
                    <a:pt x="0" y="5"/>
                    <a:pt x="0" y="10"/>
                  </a:cubicBezTo>
                  <a:cubicBezTo>
                    <a:pt x="0" y="108"/>
                    <a:pt x="0" y="108"/>
                    <a:pt x="0" y="108"/>
                  </a:cubicBezTo>
                  <a:cubicBezTo>
                    <a:pt x="0" y="113"/>
                    <a:pt x="4" y="118"/>
                    <a:pt x="9" y="118"/>
                  </a:cubicBezTo>
                  <a:close/>
                  <a:moveTo>
                    <a:pt x="8" y="10"/>
                  </a:moveTo>
                  <a:cubicBezTo>
                    <a:pt x="8" y="9"/>
                    <a:pt x="8" y="8"/>
                    <a:pt x="9" y="8"/>
                  </a:cubicBezTo>
                  <a:cubicBezTo>
                    <a:pt x="82" y="8"/>
                    <a:pt x="82" y="8"/>
                    <a:pt x="82" y="8"/>
                  </a:cubicBezTo>
                  <a:cubicBezTo>
                    <a:pt x="83" y="8"/>
                    <a:pt x="84" y="9"/>
                    <a:pt x="84" y="10"/>
                  </a:cubicBezTo>
                  <a:cubicBezTo>
                    <a:pt x="84" y="108"/>
                    <a:pt x="84" y="108"/>
                    <a:pt x="84" y="108"/>
                  </a:cubicBezTo>
                  <a:cubicBezTo>
                    <a:pt x="84" y="109"/>
                    <a:pt x="83" y="110"/>
                    <a:pt x="82" y="110"/>
                  </a:cubicBezTo>
                  <a:cubicBezTo>
                    <a:pt x="9" y="110"/>
                    <a:pt x="9" y="110"/>
                    <a:pt x="9" y="110"/>
                  </a:cubicBezTo>
                  <a:cubicBezTo>
                    <a:pt x="8" y="110"/>
                    <a:pt x="8" y="109"/>
                    <a:pt x="8" y="108"/>
                  </a:cubicBezTo>
                  <a:lnTo>
                    <a:pt x="8"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7" name="Freeform 471"/>
            <p:cNvSpPr>
              <a:spLocks/>
            </p:cNvSpPr>
            <p:nvPr/>
          </p:nvSpPr>
          <p:spPr bwMode="auto">
            <a:xfrm>
              <a:off x="4502945" y="4587479"/>
              <a:ext cx="129778" cy="20241"/>
            </a:xfrm>
            <a:custGeom>
              <a:avLst/>
              <a:gdLst>
                <a:gd name="T0" fmla="*/ 4 w 54"/>
                <a:gd name="T1" fmla="*/ 8 h 8"/>
                <a:gd name="T2" fmla="*/ 50 w 54"/>
                <a:gd name="T3" fmla="*/ 8 h 8"/>
                <a:gd name="T4" fmla="*/ 54 w 54"/>
                <a:gd name="T5" fmla="*/ 4 h 8"/>
                <a:gd name="T6" fmla="*/ 50 w 54"/>
                <a:gd name="T7" fmla="*/ 0 h 8"/>
                <a:gd name="T8" fmla="*/ 4 w 54"/>
                <a:gd name="T9" fmla="*/ 0 h 8"/>
                <a:gd name="T10" fmla="*/ 0 w 54"/>
                <a:gd name="T11" fmla="*/ 4 h 8"/>
                <a:gd name="T12" fmla="*/ 4 w 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4" y="8"/>
                  </a:moveTo>
                  <a:cubicBezTo>
                    <a:pt x="50" y="8"/>
                    <a:pt x="50" y="8"/>
                    <a:pt x="50" y="8"/>
                  </a:cubicBezTo>
                  <a:cubicBezTo>
                    <a:pt x="52" y="8"/>
                    <a:pt x="54" y="6"/>
                    <a:pt x="54" y="4"/>
                  </a:cubicBezTo>
                  <a:cubicBezTo>
                    <a:pt x="54" y="2"/>
                    <a:pt x="52" y="0"/>
                    <a:pt x="50" y="0"/>
                  </a:cubicBezTo>
                  <a:cubicBezTo>
                    <a:pt x="4" y="0"/>
                    <a:pt x="4" y="0"/>
                    <a:pt x="4" y="0"/>
                  </a:cubicBezTo>
                  <a:cubicBezTo>
                    <a:pt x="2" y="0"/>
                    <a:pt x="0" y="2"/>
                    <a:pt x="0" y="4"/>
                  </a:cubicBezTo>
                  <a:cubicBezTo>
                    <a:pt x="0" y="6"/>
                    <a:pt x="2" y="8"/>
                    <a:pt x="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8" name="Freeform 472"/>
            <p:cNvSpPr>
              <a:spLocks/>
            </p:cNvSpPr>
            <p:nvPr/>
          </p:nvSpPr>
          <p:spPr bwMode="auto">
            <a:xfrm>
              <a:off x="4502945" y="4645819"/>
              <a:ext cx="129778" cy="19050"/>
            </a:xfrm>
            <a:custGeom>
              <a:avLst/>
              <a:gdLst>
                <a:gd name="T0" fmla="*/ 4 w 54"/>
                <a:gd name="T1" fmla="*/ 8 h 8"/>
                <a:gd name="T2" fmla="*/ 50 w 54"/>
                <a:gd name="T3" fmla="*/ 8 h 8"/>
                <a:gd name="T4" fmla="*/ 54 w 54"/>
                <a:gd name="T5" fmla="*/ 4 h 8"/>
                <a:gd name="T6" fmla="*/ 50 w 54"/>
                <a:gd name="T7" fmla="*/ 0 h 8"/>
                <a:gd name="T8" fmla="*/ 4 w 54"/>
                <a:gd name="T9" fmla="*/ 0 h 8"/>
                <a:gd name="T10" fmla="*/ 0 w 54"/>
                <a:gd name="T11" fmla="*/ 4 h 8"/>
                <a:gd name="T12" fmla="*/ 4 w 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4" y="8"/>
                  </a:moveTo>
                  <a:cubicBezTo>
                    <a:pt x="50" y="8"/>
                    <a:pt x="50" y="8"/>
                    <a:pt x="50" y="8"/>
                  </a:cubicBezTo>
                  <a:cubicBezTo>
                    <a:pt x="52" y="8"/>
                    <a:pt x="54" y="6"/>
                    <a:pt x="54" y="4"/>
                  </a:cubicBezTo>
                  <a:cubicBezTo>
                    <a:pt x="54" y="2"/>
                    <a:pt x="52" y="0"/>
                    <a:pt x="50" y="0"/>
                  </a:cubicBezTo>
                  <a:cubicBezTo>
                    <a:pt x="4" y="0"/>
                    <a:pt x="4" y="0"/>
                    <a:pt x="4" y="0"/>
                  </a:cubicBezTo>
                  <a:cubicBezTo>
                    <a:pt x="2" y="0"/>
                    <a:pt x="0" y="2"/>
                    <a:pt x="0" y="4"/>
                  </a:cubicBezTo>
                  <a:cubicBezTo>
                    <a:pt x="0" y="6"/>
                    <a:pt x="2" y="8"/>
                    <a:pt x="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59" name="Freeform 473"/>
            <p:cNvSpPr>
              <a:spLocks/>
            </p:cNvSpPr>
            <p:nvPr/>
          </p:nvSpPr>
          <p:spPr bwMode="auto">
            <a:xfrm>
              <a:off x="4502945" y="4704160"/>
              <a:ext cx="129778" cy="19050"/>
            </a:xfrm>
            <a:custGeom>
              <a:avLst/>
              <a:gdLst>
                <a:gd name="T0" fmla="*/ 4 w 54"/>
                <a:gd name="T1" fmla="*/ 8 h 8"/>
                <a:gd name="T2" fmla="*/ 50 w 54"/>
                <a:gd name="T3" fmla="*/ 8 h 8"/>
                <a:gd name="T4" fmla="*/ 54 w 54"/>
                <a:gd name="T5" fmla="*/ 4 h 8"/>
                <a:gd name="T6" fmla="*/ 50 w 54"/>
                <a:gd name="T7" fmla="*/ 0 h 8"/>
                <a:gd name="T8" fmla="*/ 4 w 54"/>
                <a:gd name="T9" fmla="*/ 0 h 8"/>
                <a:gd name="T10" fmla="*/ 0 w 54"/>
                <a:gd name="T11" fmla="*/ 4 h 8"/>
                <a:gd name="T12" fmla="*/ 4 w 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4" y="8"/>
                  </a:moveTo>
                  <a:cubicBezTo>
                    <a:pt x="50" y="8"/>
                    <a:pt x="50" y="8"/>
                    <a:pt x="50" y="8"/>
                  </a:cubicBezTo>
                  <a:cubicBezTo>
                    <a:pt x="52" y="8"/>
                    <a:pt x="54" y="6"/>
                    <a:pt x="54" y="4"/>
                  </a:cubicBezTo>
                  <a:cubicBezTo>
                    <a:pt x="54" y="2"/>
                    <a:pt x="52" y="0"/>
                    <a:pt x="50" y="0"/>
                  </a:cubicBezTo>
                  <a:cubicBezTo>
                    <a:pt x="4" y="0"/>
                    <a:pt x="4" y="0"/>
                    <a:pt x="4" y="0"/>
                  </a:cubicBezTo>
                  <a:cubicBezTo>
                    <a:pt x="2" y="0"/>
                    <a:pt x="0" y="2"/>
                    <a:pt x="0" y="4"/>
                  </a:cubicBezTo>
                  <a:cubicBezTo>
                    <a:pt x="0" y="6"/>
                    <a:pt x="2" y="8"/>
                    <a:pt x="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60" name="Freeform 474"/>
            <p:cNvSpPr>
              <a:spLocks/>
            </p:cNvSpPr>
            <p:nvPr/>
          </p:nvSpPr>
          <p:spPr bwMode="auto">
            <a:xfrm>
              <a:off x="4502945" y="4761310"/>
              <a:ext cx="129778" cy="19050"/>
            </a:xfrm>
            <a:custGeom>
              <a:avLst/>
              <a:gdLst>
                <a:gd name="T0" fmla="*/ 4 w 54"/>
                <a:gd name="T1" fmla="*/ 8 h 8"/>
                <a:gd name="T2" fmla="*/ 50 w 54"/>
                <a:gd name="T3" fmla="*/ 8 h 8"/>
                <a:gd name="T4" fmla="*/ 54 w 54"/>
                <a:gd name="T5" fmla="*/ 4 h 8"/>
                <a:gd name="T6" fmla="*/ 50 w 54"/>
                <a:gd name="T7" fmla="*/ 0 h 8"/>
                <a:gd name="T8" fmla="*/ 4 w 54"/>
                <a:gd name="T9" fmla="*/ 0 h 8"/>
                <a:gd name="T10" fmla="*/ 0 w 54"/>
                <a:gd name="T11" fmla="*/ 4 h 8"/>
                <a:gd name="T12" fmla="*/ 4 w 5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4" y="8"/>
                  </a:moveTo>
                  <a:cubicBezTo>
                    <a:pt x="50" y="8"/>
                    <a:pt x="50" y="8"/>
                    <a:pt x="50" y="8"/>
                  </a:cubicBezTo>
                  <a:cubicBezTo>
                    <a:pt x="52" y="8"/>
                    <a:pt x="54" y="6"/>
                    <a:pt x="54" y="4"/>
                  </a:cubicBezTo>
                  <a:cubicBezTo>
                    <a:pt x="54" y="2"/>
                    <a:pt x="52" y="0"/>
                    <a:pt x="50" y="0"/>
                  </a:cubicBezTo>
                  <a:cubicBezTo>
                    <a:pt x="4" y="0"/>
                    <a:pt x="4" y="0"/>
                    <a:pt x="4" y="0"/>
                  </a:cubicBezTo>
                  <a:cubicBezTo>
                    <a:pt x="2" y="0"/>
                    <a:pt x="0" y="2"/>
                    <a:pt x="0" y="4"/>
                  </a:cubicBezTo>
                  <a:cubicBezTo>
                    <a:pt x="0" y="6"/>
                    <a:pt x="2" y="8"/>
                    <a:pt x="4"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61" name="Oval 475"/>
            <p:cNvSpPr>
              <a:spLocks noChangeArrowheads="1"/>
            </p:cNvSpPr>
            <p:nvPr/>
          </p:nvSpPr>
          <p:spPr bwMode="auto">
            <a:xfrm>
              <a:off x="4471989" y="4587479"/>
              <a:ext cx="21431" cy="202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62" name="Oval 476"/>
            <p:cNvSpPr>
              <a:spLocks noChangeArrowheads="1"/>
            </p:cNvSpPr>
            <p:nvPr/>
          </p:nvSpPr>
          <p:spPr bwMode="auto">
            <a:xfrm>
              <a:off x="4471989" y="4645819"/>
              <a:ext cx="21431"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63" name="Oval 477"/>
            <p:cNvSpPr>
              <a:spLocks noChangeArrowheads="1"/>
            </p:cNvSpPr>
            <p:nvPr/>
          </p:nvSpPr>
          <p:spPr bwMode="auto">
            <a:xfrm>
              <a:off x="4471989" y="4704160"/>
              <a:ext cx="21431"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64" name="Oval 478"/>
            <p:cNvSpPr>
              <a:spLocks noChangeArrowheads="1"/>
            </p:cNvSpPr>
            <p:nvPr/>
          </p:nvSpPr>
          <p:spPr bwMode="auto">
            <a:xfrm>
              <a:off x="4471989" y="4761310"/>
              <a:ext cx="21431"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grpSp>
        <p:nvGrpSpPr>
          <p:cNvPr id="69" name="组合 68"/>
          <p:cNvGrpSpPr/>
          <p:nvPr/>
        </p:nvGrpSpPr>
        <p:grpSpPr>
          <a:xfrm>
            <a:off x="1310375" y="1902636"/>
            <a:ext cx="1334200" cy="1328704"/>
            <a:chOff x="1401532" y="1751485"/>
            <a:chExt cx="1334200" cy="1328704"/>
          </a:xfrm>
        </p:grpSpPr>
        <p:sp>
          <p:nvSpPr>
            <p:cNvPr id="70" name="Freeform 54"/>
            <p:cNvSpPr>
              <a:spLocks noEditPoints="1"/>
            </p:cNvSpPr>
            <p:nvPr/>
          </p:nvSpPr>
          <p:spPr bwMode="auto">
            <a:xfrm>
              <a:off x="1401532" y="1751485"/>
              <a:ext cx="1334200" cy="1328704"/>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55"/>
            <p:cNvSpPr>
              <a:spLocks noEditPoints="1"/>
            </p:cNvSpPr>
            <p:nvPr/>
          </p:nvSpPr>
          <p:spPr bwMode="auto">
            <a:xfrm>
              <a:off x="1626829" y="1973485"/>
              <a:ext cx="883606" cy="884704"/>
            </a:xfrm>
            <a:custGeom>
              <a:avLst/>
              <a:gdLst>
                <a:gd name="T0" fmla="*/ 265 w 530"/>
                <a:gd name="T1" fmla="*/ 0 h 530"/>
                <a:gd name="T2" fmla="*/ 0 w 530"/>
                <a:gd name="T3" fmla="*/ 265 h 530"/>
                <a:gd name="T4" fmla="*/ 265 w 530"/>
                <a:gd name="T5" fmla="*/ 530 h 530"/>
                <a:gd name="T6" fmla="*/ 530 w 530"/>
                <a:gd name="T7" fmla="*/ 265 h 530"/>
                <a:gd name="T8" fmla="*/ 265 w 530"/>
                <a:gd name="T9" fmla="*/ 0 h 530"/>
                <a:gd name="T10" fmla="*/ 265 w 530"/>
                <a:gd name="T11" fmla="*/ 476 h 530"/>
                <a:gd name="T12" fmla="*/ 54 w 530"/>
                <a:gd name="T13" fmla="*/ 265 h 530"/>
                <a:gd name="T14" fmla="*/ 265 w 530"/>
                <a:gd name="T15" fmla="*/ 54 h 530"/>
                <a:gd name="T16" fmla="*/ 476 w 530"/>
                <a:gd name="T17" fmla="*/ 265 h 530"/>
                <a:gd name="T18" fmla="*/ 265 w 530"/>
                <a:gd name="T19" fmla="*/ 47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0" h="530">
                  <a:moveTo>
                    <a:pt x="265" y="0"/>
                  </a:moveTo>
                  <a:cubicBezTo>
                    <a:pt x="119" y="0"/>
                    <a:pt x="0" y="119"/>
                    <a:pt x="0" y="265"/>
                  </a:cubicBezTo>
                  <a:cubicBezTo>
                    <a:pt x="0" y="411"/>
                    <a:pt x="119" y="530"/>
                    <a:pt x="265" y="530"/>
                  </a:cubicBezTo>
                  <a:cubicBezTo>
                    <a:pt x="411" y="530"/>
                    <a:pt x="530" y="411"/>
                    <a:pt x="530" y="265"/>
                  </a:cubicBezTo>
                  <a:cubicBezTo>
                    <a:pt x="530" y="119"/>
                    <a:pt x="411" y="0"/>
                    <a:pt x="265" y="0"/>
                  </a:cubicBezTo>
                  <a:close/>
                  <a:moveTo>
                    <a:pt x="265" y="476"/>
                  </a:moveTo>
                  <a:cubicBezTo>
                    <a:pt x="148" y="476"/>
                    <a:pt x="54" y="382"/>
                    <a:pt x="54" y="265"/>
                  </a:cubicBezTo>
                  <a:cubicBezTo>
                    <a:pt x="54" y="148"/>
                    <a:pt x="148" y="54"/>
                    <a:pt x="265" y="54"/>
                  </a:cubicBezTo>
                  <a:cubicBezTo>
                    <a:pt x="381" y="54"/>
                    <a:pt x="476" y="148"/>
                    <a:pt x="476" y="265"/>
                  </a:cubicBezTo>
                  <a:cubicBezTo>
                    <a:pt x="476" y="382"/>
                    <a:pt x="381" y="476"/>
                    <a:pt x="265" y="4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2" name="Freeform 56"/>
            <p:cNvSpPr>
              <a:spLocks noEditPoints="1"/>
            </p:cNvSpPr>
            <p:nvPr/>
          </p:nvSpPr>
          <p:spPr bwMode="auto">
            <a:xfrm>
              <a:off x="1732334" y="2078990"/>
              <a:ext cx="673694" cy="673694"/>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73" name="组合 72"/>
          <p:cNvGrpSpPr/>
          <p:nvPr/>
        </p:nvGrpSpPr>
        <p:grpSpPr>
          <a:xfrm>
            <a:off x="1722654" y="2403027"/>
            <a:ext cx="493294" cy="364461"/>
            <a:chOff x="4806554" y="4532711"/>
            <a:chExt cx="336947" cy="301227"/>
          </a:xfrm>
        </p:grpSpPr>
        <p:sp>
          <p:nvSpPr>
            <p:cNvPr id="74" name="Freeform 479"/>
            <p:cNvSpPr>
              <a:spLocks/>
            </p:cNvSpPr>
            <p:nvPr/>
          </p:nvSpPr>
          <p:spPr bwMode="auto">
            <a:xfrm>
              <a:off x="4806554" y="4566047"/>
              <a:ext cx="336947" cy="267891"/>
            </a:xfrm>
            <a:custGeom>
              <a:avLst/>
              <a:gdLst>
                <a:gd name="T0" fmla="*/ 0 w 140"/>
                <a:gd name="T1" fmla="*/ 5 h 111"/>
                <a:gd name="T2" fmla="*/ 0 w 140"/>
                <a:gd name="T3" fmla="*/ 85 h 111"/>
                <a:gd name="T4" fmla="*/ 1 w 140"/>
                <a:gd name="T5" fmla="*/ 88 h 111"/>
                <a:gd name="T6" fmla="*/ 5 w 140"/>
                <a:gd name="T7" fmla="*/ 89 h 111"/>
                <a:gd name="T8" fmla="*/ 17 w 140"/>
                <a:gd name="T9" fmla="*/ 88 h 111"/>
                <a:gd name="T10" fmla="*/ 67 w 140"/>
                <a:gd name="T11" fmla="*/ 110 h 111"/>
                <a:gd name="T12" fmla="*/ 67 w 140"/>
                <a:gd name="T13" fmla="*/ 110 h 111"/>
                <a:gd name="T14" fmla="*/ 68 w 140"/>
                <a:gd name="T15" fmla="*/ 111 h 111"/>
                <a:gd name="T16" fmla="*/ 68 w 140"/>
                <a:gd name="T17" fmla="*/ 111 h 111"/>
                <a:gd name="T18" fmla="*/ 68 w 140"/>
                <a:gd name="T19" fmla="*/ 111 h 111"/>
                <a:gd name="T20" fmla="*/ 70 w 140"/>
                <a:gd name="T21" fmla="*/ 111 h 111"/>
                <a:gd name="T22" fmla="*/ 70 w 140"/>
                <a:gd name="T23" fmla="*/ 111 h 111"/>
                <a:gd name="T24" fmla="*/ 71 w 140"/>
                <a:gd name="T25" fmla="*/ 111 h 111"/>
                <a:gd name="T26" fmla="*/ 71 w 140"/>
                <a:gd name="T27" fmla="*/ 111 h 111"/>
                <a:gd name="T28" fmla="*/ 72 w 140"/>
                <a:gd name="T29" fmla="*/ 111 h 111"/>
                <a:gd name="T30" fmla="*/ 73 w 140"/>
                <a:gd name="T31" fmla="*/ 110 h 111"/>
                <a:gd name="T32" fmla="*/ 73 w 140"/>
                <a:gd name="T33" fmla="*/ 110 h 111"/>
                <a:gd name="T34" fmla="*/ 123 w 140"/>
                <a:gd name="T35" fmla="*/ 88 h 111"/>
                <a:gd name="T36" fmla="*/ 135 w 140"/>
                <a:gd name="T37" fmla="*/ 89 h 111"/>
                <a:gd name="T38" fmla="*/ 138 w 140"/>
                <a:gd name="T39" fmla="*/ 88 h 111"/>
                <a:gd name="T40" fmla="*/ 140 w 140"/>
                <a:gd name="T41" fmla="*/ 85 h 111"/>
                <a:gd name="T42" fmla="*/ 140 w 140"/>
                <a:gd name="T43" fmla="*/ 5 h 111"/>
                <a:gd name="T44" fmla="*/ 136 w 140"/>
                <a:gd name="T45" fmla="*/ 1 h 111"/>
                <a:gd name="T46" fmla="*/ 130 w 140"/>
                <a:gd name="T47" fmla="*/ 0 h 111"/>
                <a:gd name="T48" fmla="*/ 130 w 140"/>
                <a:gd name="T49" fmla="*/ 8 h 111"/>
                <a:gd name="T50" fmla="*/ 132 w 140"/>
                <a:gd name="T51" fmla="*/ 8 h 111"/>
                <a:gd name="T52" fmla="*/ 132 w 140"/>
                <a:gd name="T53" fmla="*/ 80 h 111"/>
                <a:gd name="T54" fmla="*/ 123 w 140"/>
                <a:gd name="T55" fmla="*/ 80 h 111"/>
                <a:gd name="T56" fmla="*/ 74 w 140"/>
                <a:gd name="T57" fmla="*/ 98 h 111"/>
                <a:gd name="T58" fmla="*/ 74 w 140"/>
                <a:gd name="T59" fmla="*/ 95 h 111"/>
                <a:gd name="T60" fmla="*/ 70 w 140"/>
                <a:gd name="T61" fmla="*/ 97 h 111"/>
                <a:gd name="T62" fmla="*/ 66 w 140"/>
                <a:gd name="T63" fmla="*/ 95 h 111"/>
                <a:gd name="T64" fmla="*/ 66 w 140"/>
                <a:gd name="T65" fmla="*/ 98 h 111"/>
                <a:gd name="T66" fmla="*/ 17 w 140"/>
                <a:gd name="T67" fmla="*/ 80 h 111"/>
                <a:gd name="T68" fmla="*/ 8 w 140"/>
                <a:gd name="T69" fmla="*/ 80 h 111"/>
                <a:gd name="T70" fmla="*/ 8 w 140"/>
                <a:gd name="T71" fmla="*/ 8 h 111"/>
                <a:gd name="T72" fmla="*/ 9 w 140"/>
                <a:gd name="T73" fmla="*/ 8 h 111"/>
                <a:gd name="T74" fmla="*/ 10 w 140"/>
                <a:gd name="T75" fmla="*/ 8 h 111"/>
                <a:gd name="T76" fmla="*/ 10 w 140"/>
                <a:gd name="T77" fmla="*/ 0 h 111"/>
                <a:gd name="T78" fmla="*/ 4 w 140"/>
                <a:gd name="T79" fmla="*/ 1 h 111"/>
                <a:gd name="T80" fmla="*/ 0 w 140"/>
                <a:gd name="T81"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11">
                  <a:moveTo>
                    <a:pt x="0" y="5"/>
                  </a:moveTo>
                  <a:cubicBezTo>
                    <a:pt x="0" y="85"/>
                    <a:pt x="0" y="85"/>
                    <a:pt x="0" y="85"/>
                  </a:cubicBezTo>
                  <a:cubicBezTo>
                    <a:pt x="0" y="86"/>
                    <a:pt x="0" y="87"/>
                    <a:pt x="1" y="88"/>
                  </a:cubicBezTo>
                  <a:cubicBezTo>
                    <a:pt x="2" y="89"/>
                    <a:pt x="3" y="89"/>
                    <a:pt x="5" y="89"/>
                  </a:cubicBezTo>
                  <a:cubicBezTo>
                    <a:pt x="9" y="88"/>
                    <a:pt x="13" y="88"/>
                    <a:pt x="17" y="88"/>
                  </a:cubicBezTo>
                  <a:cubicBezTo>
                    <a:pt x="48" y="88"/>
                    <a:pt x="67" y="110"/>
                    <a:pt x="67" y="110"/>
                  </a:cubicBezTo>
                  <a:cubicBezTo>
                    <a:pt x="67" y="110"/>
                    <a:pt x="67" y="110"/>
                    <a:pt x="67" y="110"/>
                  </a:cubicBezTo>
                  <a:cubicBezTo>
                    <a:pt x="67" y="110"/>
                    <a:pt x="67" y="111"/>
                    <a:pt x="68" y="111"/>
                  </a:cubicBezTo>
                  <a:cubicBezTo>
                    <a:pt x="68" y="111"/>
                    <a:pt x="68" y="111"/>
                    <a:pt x="68" y="111"/>
                  </a:cubicBezTo>
                  <a:cubicBezTo>
                    <a:pt x="68" y="111"/>
                    <a:pt x="68" y="111"/>
                    <a:pt x="68" y="111"/>
                  </a:cubicBezTo>
                  <a:cubicBezTo>
                    <a:pt x="69" y="111"/>
                    <a:pt x="69" y="111"/>
                    <a:pt x="70" y="111"/>
                  </a:cubicBezTo>
                  <a:cubicBezTo>
                    <a:pt x="70" y="111"/>
                    <a:pt x="70" y="111"/>
                    <a:pt x="70" y="111"/>
                  </a:cubicBezTo>
                  <a:cubicBezTo>
                    <a:pt x="70" y="111"/>
                    <a:pt x="71" y="111"/>
                    <a:pt x="71" y="111"/>
                  </a:cubicBezTo>
                  <a:cubicBezTo>
                    <a:pt x="71" y="111"/>
                    <a:pt x="71" y="111"/>
                    <a:pt x="71" y="111"/>
                  </a:cubicBezTo>
                  <a:cubicBezTo>
                    <a:pt x="71" y="111"/>
                    <a:pt x="72" y="111"/>
                    <a:pt x="72" y="111"/>
                  </a:cubicBezTo>
                  <a:cubicBezTo>
                    <a:pt x="72" y="111"/>
                    <a:pt x="72" y="110"/>
                    <a:pt x="73" y="110"/>
                  </a:cubicBezTo>
                  <a:cubicBezTo>
                    <a:pt x="73" y="110"/>
                    <a:pt x="73" y="110"/>
                    <a:pt x="73" y="110"/>
                  </a:cubicBezTo>
                  <a:cubicBezTo>
                    <a:pt x="73" y="110"/>
                    <a:pt x="91" y="88"/>
                    <a:pt x="123" y="88"/>
                  </a:cubicBezTo>
                  <a:cubicBezTo>
                    <a:pt x="127" y="88"/>
                    <a:pt x="131" y="88"/>
                    <a:pt x="135" y="89"/>
                  </a:cubicBezTo>
                  <a:cubicBezTo>
                    <a:pt x="136" y="89"/>
                    <a:pt x="137" y="89"/>
                    <a:pt x="138" y="88"/>
                  </a:cubicBezTo>
                  <a:cubicBezTo>
                    <a:pt x="139" y="87"/>
                    <a:pt x="140" y="86"/>
                    <a:pt x="140" y="85"/>
                  </a:cubicBezTo>
                  <a:cubicBezTo>
                    <a:pt x="140" y="5"/>
                    <a:pt x="140" y="5"/>
                    <a:pt x="140" y="5"/>
                  </a:cubicBezTo>
                  <a:cubicBezTo>
                    <a:pt x="140" y="2"/>
                    <a:pt x="138" y="1"/>
                    <a:pt x="136" y="1"/>
                  </a:cubicBezTo>
                  <a:cubicBezTo>
                    <a:pt x="134" y="0"/>
                    <a:pt x="132" y="0"/>
                    <a:pt x="130" y="0"/>
                  </a:cubicBezTo>
                  <a:cubicBezTo>
                    <a:pt x="130" y="8"/>
                    <a:pt x="130" y="8"/>
                    <a:pt x="130" y="8"/>
                  </a:cubicBezTo>
                  <a:cubicBezTo>
                    <a:pt x="130" y="8"/>
                    <a:pt x="131" y="8"/>
                    <a:pt x="132" y="8"/>
                  </a:cubicBezTo>
                  <a:cubicBezTo>
                    <a:pt x="132" y="80"/>
                    <a:pt x="132" y="80"/>
                    <a:pt x="132" y="80"/>
                  </a:cubicBezTo>
                  <a:cubicBezTo>
                    <a:pt x="129" y="80"/>
                    <a:pt x="126" y="80"/>
                    <a:pt x="123" y="80"/>
                  </a:cubicBezTo>
                  <a:cubicBezTo>
                    <a:pt x="99" y="80"/>
                    <a:pt x="83" y="90"/>
                    <a:pt x="74" y="98"/>
                  </a:cubicBezTo>
                  <a:cubicBezTo>
                    <a:pt x="74" y="95"/>
                    <a:pt x="74" y="95"/>
                    <a:pt x="74" y="95"/>
                  </a:cubicBezTo>
                  <a:cubicBezTo>
                    <a:pt x="73" y="96"/>
                    <a:pt x="71" y="97"/>
                    <a:pt x="70" y="97"/>
                  </a:cubicBezTo>
                  <a:cubicBezTo>
                    <a:pt x="68" y="97"/>
                    <a:pt x="67" y="96"/>
                    <a:pt x="66" y="95"/>
                  </a:cubicBezTo>
                  <a:cubicBezTo>
                    <a:pt x="66" y="98"/>
                    <a:pt x="66" y="98"/>
                    <a:pt x="66" y="98"/>
                  </a:cubicBezTo>
                  <a:cubicBezTo>
                    <a:pt x="57" y="90"/>
                    <a:pt x="40" y="80"/>
                    <a:pt x="17" y="80"/>
                  </a:cubicBezTo>
                  <a:cubicBezTo>
                    <a:pt x="14" y="80"/>
                    <a:pt x="11" y="80"/>
                    <a:pt x="8" y="80"/>
                  </a:cubicBezTo>
                  <a:cubicBezTo>
                    <a:pt x="8" y="8"/>
                    <a:pt x="8" y="8"/>
                    <a:pt x="8" y="8"/>
                  </a:cubicBezTo>
                  <a:cubicBezTo>
                    <a:pt x="8" y="8"/>
                    <a:pt x="8" y="8"/>
                    <a:pt x="9" y="8"/>
                  </a:cubicBezTo>
                  <a:cubicBezTo>
                    <a:pt x="9" y="8"/>
                    <a:pt x="9" y="8"/>
                    <a:pt x="10" y="8"/>
                  </a:cubicBezTo>
                  <a:cubicBezTo>
                    <a:pt x="10" y="0"/>
                    <a:pt x="10" y="0"/>
                    <a:pt x="10" y="0"/>
                  </a:cubicBezTo>
                  <a:cubicBezTo>
                    <a:pt x="8" y="0"/>
                    <a:pt x="6" y="0"/>
                    <a:pt x="4" y="1"/>
                  </a:cubicBezTo>
                  <a:cubicBezTo>
                    <a:pt x="1" y="1"/>
                    <a:pt x="0" y="2"/>
                    <a:pt x="0"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75" name="Freeform 480"/>
            <p:cNvSpPr>
              <a:spLocks noEditPoints="1"/>
            </p:cNvSpPr>
            <p:nvPr/>
          </p:nvSpPr>
          <p:spPr bwMode="auto">
            <a:xfrm>
              <a:off x="4839892" y="4532711"/>
              <a:ext cx="270272" cy="257175"/>
            </a:xfrm>
            <a:custGeom>
              <a:avLst/>
              <a:gdLst>
                <a:gd name="T0" fmla="*/ 101 w 112"/>
                <a:gd name="T1" fmla="*/ 0 h 107"/>
                <a:gd name="T2" fmla="*/ 56 w 112"/>
                <a:gd name="T3" fmla="*/ 18 h 107"/>
                <a:gd name="T4" fmla="*/ 11 w 112"/>
                <a:gd name="T5" fmla="*/ 0 h 107"/>
                <a:gd name="T6" fmla="*/ 3 w 112"/>
                <a:gd name="T7" fmla="*/ 1 h 107"/>
                <a:gd name="T8" fmla="*/ 0 w 112"/>
                <a:gd name="T9" fmla="*/ 5 h 107"/>
                <a:gd name="T10" fmla="*/ 0 w 112"/>
                <a:gd name="T11" fmla="*/ 84 h 107"/>
                <a:gd name="T12" fmla="*/ 1 w 112"/>
                <a:gd name="T13" fmla="*/ 87 h 107"/>
                <a:gd name="T14" fmla="*/ 4 w 112"/>
                <a:gd name="T15" fmla="*/ 88 h 107"/>
                <a:gd name="T16" fmla="*/ 11 w 112"/>
                <a:gd name="T17" fmla="*/ 87 h 107"/>
                <a:gd name="T18" fmla="*/ 53 w 112"/>
                <a:gd name="T19" fmla="*/ 105 h 107"/>
                <a:gd name="T20" fmla="*/ 53 w 112"/>
                <a:gd name="T21" fmla="*/ 105 h 107"/>
                <a:gd name="T22" fmla="*/ 54 w 112"/>
                <a:gd name="T23" fmla="*/ 106 h 107"/>
                <a:gd name="T24" fmla="*/ 54 w 112"/>
                <a:gd name="T25" fmla="*/ 106 h 107"/>
                <a:gd name="T26" fmla="*/ 56 w 112"/>
                <a:gd name="T27" fmla="*/ 107 h 107"/>
                <a:gd name="T28" fmla="*/ 57 w 112"/>
                <a:gd name="T29" fmla="*/ 106 h 107"/>
                <a:gd name="T30" fmla="*/ 58 w 112"/>
                <a:gd name="T31" fmla="*/ 106 h 107"/>
                <a:gd name="T32" fmla="*/ 59 w 112"/>
                <a:gd name="T33" fmla="*/ 105 h 107"/>
                <a:gd name="T34" fmla="*/ 59 w 112"/>
                <a:gd name="T35" fmla="*/ 105 h 107"/>
                <a:gd name="T36" fmla="*/ 101 w 112"/>
                <a:gd name="T37" fmla="*/ 87 h 107"/>
                <a:gd name="T38" fmla="*/ 107 w 112"/>
                <a:gd name="T39" fmla="*/ 88 h 107"/>
                <a:gd name="T40" fmla="*/ 110 w 112"/>
                <a:gd name="T41" fmla="*/ 87 h 107"/>
                <a:gd name="T42" fmla="*/ 112 w 112"/>
                <a:gd name="T43" fmla="*/ 84 h 107"/>
                <a:gd name="T44" fmla="*/ 112 w 112"/>
                <a:gd name="T45" fmla="*/ 5 h 107"/>
                <a:gd name="T46" fmla="*/ 108 w 112"/>
                <a:gd name="T47" fmla="*/ 1 h 107"/>
                <a:gd name="T48" fmla="*/ 101 w 112"/>
                <a:gd name="T49" fmla="*/ 0 h 107"/>
                <a:gd name="T50" fmla="*/ 8 w 112"/>
                <a:gd name="T51" fmla="*/ 79 h 107"/>
                <a:gd name="T52" fmla="*/ 8 w 112"/>
                <a:gd name="T53" fmla="*/ 8 h 107"/>
                <a:gd name="T54" fmla="*/ 11 w 112"/>
                <a:gd name="T55" fmla="*/ 8 h 107"/>
                <a:gd name="T56" fmla="*/ 52 w 112"/>
                <a:gd name="T57" fmla="*/ 25 h 107"/>
                <a:gd name="T58" fmla="*/ 52 w 112"/>
                <a:gd name="T59" fmla="*/ 31 h 107"/>
                <a:gd name="T60" fmla="*/ 52 w 112"/>
                <a:gd name="T61" fmla="*/ 40 h 107"/>
                <a:gd name="T62" fmla="*/ 52 w 112"/>
                <a:gd name="T63" fmla="*/ 42 h 107"/>
                <a:gd name="T64" fmla="*/ 52 w 112"/>
                <a:gd name="T65" fmla="*/ 89 h 107"/>
                <a:gd name="T66" fmla="*/ 52 w 112"/>
                <a:gd name="T67" fmla="*/ 94 h 107"/>
                <a:gd name="T68" fmla="*/ 11 w 112"/>
                <a:gd name="T69" fmla="*/ 79 h 107"/>
                <a:gd name="T70" fmla="*/ 8 w 112"/>
                <a:gd name="T71" fmla="*/ 79 h 107"/>
                <a:gd name="T72" fmla="*/ 104 w 112"/>
                <a:gd name="T73" fmla="*/ 79 h 107"/>
                <a:gd name="T74" fmla="*/ 101 w 112"/>
                <a:gd name="T75" fmla="*/ 79 h 107"/>
                <a:gd name="T76" fmla="*/ 60 w 112"/>
                <a:gd name="T77" fmla="*/ 94 h 107"/>
                <a:gd name="T78" fmla="*/ 60 w 112"/>
                <a:gd name="T79" fmla="*/ 89 h 107"/>
                <a:gd name="T80" fmla="*/ 60 w 112"/>
                <a:gd name="T81" fmla="*/ 42 h 107"/>
                <a:gd name="T82" fmla="*/ 60 w 112"/>
                <a:gd name="T83" fmla="*/ 40 h 107"/>
                <a:gd name="T84" fmla="*/ 60 w 112"/>
                <a:gd name="T85" fmla="*/ 31 h 107"/>
                <a:gd name="T86" fmla="*/ 60 w 112"/>
                <a:gd name="T87" fmla="*/ 25 h 107"/>
                <a:gd name="T88" fmla="*/ 101 w 112"/>
                <a:gd name="T89" fmla="*/ 8 h 107"/>
                <a:gd name="T90" fmla="*/ 104 w 112"/>
                <a:gd name="T91" fmla="*/ 8 h 107"/>
                <a:gd name="T92" fmla="*/ 104 w 112"/>
                <a:gd name="T93"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07">
                  <a:moveTo>
                    <a:pt x="101" y="0"/>
                  </a:moveTo>
                  <a:cubicBezTo>
                    <a:pt x="78" y="0"/>
                    <a:pt x="62" y="12"/>
                    <a:pt x="56" y="18"/>
                  </a:cubicBezTo>
                  <a:cubicBezTo>
                    <a:pt x="49" y="12"/>
                    <a:pt x="34" y="0"/>
                    <a:pt x="11" y="0"/>
                  </a:cubicBezTo>
                  <a:cubicBezTo>
                    <a:pt x="8" y="0"/>
                    <a:pt x="6" y="1"/>
                    <a:pt x="3" y="1"/>
                  </a:cubicBezTo>
                  <a:cubicBezTo>
                    <a:pt x="1" y="1"/>
                    <a:pt x="0" y="3"/>
                    <a:pt x="0" y="5"/>
                  </a:cubicBezTo>
                  <a:cubicBezTo>
                    <a:pt x="0" y="84"/>
                    <a:pt x="0" y="84"/>
                    <a:pt x="0" y="84"/>
                  </a:cubicBezTo>
                  <a:cubicBezTo>
                    <a:pt x="0" y="85"/>
                    <a:pt x="0" y="86"/>
                    <a:pt x="1" y="87"/>
                  </a:cubicBezTo>
                  <a:cubicBezTo>
                    <a:pt x="2" y="87"/>
                    <a:pt x="3" y="88"/>
                    <a:pt x="4" y="88"/>
                  </a:cubicBezTo>
                  <a:cubicBezTo>
                    <a:pt x="6" y="87"/>
                    <a:pt x="9" y="87"/>
                    <a:pt x="11" y="87"/>
                  </a:cubicBezTo>
                  <a:cubicBezTo>
                    <a:pt x="36" y="87"/>
                    <a:pt x="53" y="105"/>
                    <a:pt x="53" y="105"/>
                  </a:cubicBezTo>
                  <a:cubicBezTo>
                    <a:pt x="53" y="105"/>
                    <a:pt x="53" y="105"/>
                    <a:pt x="53" y="105"/>
                  </a:cubicBezTo>
                  <a:cubicBezTo>
                    <a:pt x="53" y="106"/>
                    <a:pt x="54" y="106"/>
                    <a:pt x="54" y="106"/>
                  </a:cubicBezTo>
                  <a:cubicBezTo>
                    <a:pt x="54" y="106"/>
                    <a:pt x="54" y="106"/>
                    <a:pt x="54" y="106"/>
                  </a:cubicBezTo>
                  <a:cubicBezTo>
                    <a:pt x="55" y="106"/>
                    <a:pt x="55" y="107"/>
                    <a:pt x="56" y="107"/>
                  </a:cubicBezTo>
                  <a:cubicBezTo>
                    <a:pt x="56" y="107"/>
                    <a:pt x="57" y="106"/>
                    <a:pt x="57" y="106"/>
                  </a:cubicBezTo>
                  <a:cubicBezTo>
                    <a:pt x="58" y="106"/>
                    <a:pt x="58" y="106"/>
                    <a:pt x="58" y="106"/>
                  </a:cubicBezTo>
                  <a:cubicBezTo>
                    <a:pt x="58" y="106"/>
                    <a:pt x="58" y="106"/>
                    <a:pt x="59" y="105"/>
                  </a:cubicBezTo>
                  <a:cubicBezTo>
                    <a:pt x="59" y="105"/>
                    <a:pt x="59" y="105"/>
                    <a:pt x="59" y="105"/>
                  </a:cubicBezTo>
                  <a:cubicBezTo>
                    <a:pt x="59" y="105"/>
                    <a:pt x="75" y="87"/>
                    <a:pt x="101" y="87"/>
                  </a:cubicBezTo>
                  <a:cubicBezTo>
                    <a:pt x="103" y="87"/>
                    <a:pt x="105" y="87"/>
                    <a:pt x="107" y="88"/>
                  </a:cubicBezTo>
                  <a:cubicBezTo>
                    <a:pt x="108" y="88"/>
                    <a:pt x="110" y="87"/>
                    <a:pt x="110" y="87"/>
                  </a:cubicBezTo>
                  <a:cubicBezTo>
                    <a:pt x="111" y="86"/>
                    <a:pt x="112" y="85"/>
                    <a:pt x="112" y="84"/>
                  </a:cubicBezTo>
                  <a:cubicBezTo>
                    <a:pt x="112" y="5"/>
                    <a:pt x="112" y="5"/>
                    <a:pt x="112" y="5"/>
                  </a:cubicBezTo>
                  <a:cubicBezTo>
                    <a:pt x="112" y="3"/>
                    <a:pt x="110" y="1"/>
                    <a:pt x="108" y="1"/>
                  </a:cubicBezTo>
                  <a:cubicBezTo>
                    <a:pt x="106" y="1"/>
                    <a:pt x="103" y="0"/>
                    <a:pt x="101" y="0"/>
                  </a:cubicBezTo>
                  <a:close/>
                  <a:moveTo>
                    <a:pt x="8" y="79"/>
                  </a:moveTo>
                  <a:cubicBezTo>
                    <a:pt x="8" y="8"/>
                    <a:pt x="8" y="8"/>
                    <a:pt x="8" y="8"/>
                  </a:cubicBezTo>
                  <a:cubicBezTo>
                    <a:pt x="9" y="8"/>
                    <a:pt x="10" y="8"/>
                    <a:pt x="11" y="8"/>
                  </a:cubicBezTo>
                  <a:cubicBezTo>
                    <a:pt x="33" y="8"/>
                    <a:pt x="48" y="22"/>
                    <a:pt x="52" y="25"/>
                  </a:cubicBezTo>
                  <a:cubicBezTo>
                    <a:pt x="52" y="31"/>
                    <a:pt x="52" y="31"/>
                    <a:pt x="52" y="31"/>
                  </a:cubicBezTo>
                  <a:cubicBezTo>
                    <a:pt x="52" y="40"/>
                    <a:pt x="52" y="40"/>
                    <a:pt x="52" y="40"/>
                  </a:cubicBezTo>
                  <a:cubicBezTo>
                    <a:pt x="52" y="42"/>
                    <a:pt x="52" y="42"/>
                    <a:pt x="52" y="42"/>
                  </a:cubicBezTo>
                  <a:cubicBezTo>
                    <a:pt x="52" y="89"/>
                    <a:pt x="52" y="89"/>
                    <a:pt x="52" y="89"/>
                  </a:cubicBezTo>
                  <a:cubicBezTo>
                    <a:pt x="52" y="94"/>
                    <a:pt x="52" y="94"/>
                    <a:pt x="52" y="94"/>
                  </a:cubicBezTo>
                  <a:cubicBezTo>
                    <a:pt x="44" y="88"/>
                    <a:pt x="30" y="79"/>
                    <a:pt x="11" y="79"/>
                  </a:cubicBezTo>
                  <a:cubicBezTo>
                    <a:pt x="10" y="79"/>
                    <a:pt x="9" y="79"/>
                    <a:pt x="8" y="79"/>
                  </a:cubicBezTo>
                  <a:close/>
                  <a:moveTo>
                    <a:pt x="104" y="79"/>
                  </a:moveTo>
                  <a:cubicBezTo>
                    <a:pt x="103" y="79"/>
                    <a:pt x="102" y="79"/>
                    <a:pt x="101" y="79"/>
                  </a:cubicBezTo>
                  <a:cubicBezTo>
                    <a:pt x="82" y="79"/>
                    <a:pt x="68" y="88"/>
                    <a:pt x="60" y="94"/>
                  </a:cubicBezTo>
                  <a:cubicBezTo>
                    <a:pt x="60" y="89"/>
                    <a:pt x="60" y="89"/>
                    <a:pt x="60" y="89"/>
                  </a:cubicBezTo>
                  <a:cubicBezTo>
                    <a:pt x="60" y="42"/>
                    <a:pt x="60" y="42"/>
                    <a:pt x="60" y="42"/>
                  </a:cubicBezTo>
                  <a:cubicBezTo>
                    <a:pt x="60" y="40"/>
                    <a:pt x="60" y="40"/>
                    <a:pt x="60" y="40"/>
                  </a:cubicBezTo>
                  <a:cubicBezTo>
                    <a:pt x="60" y="31"/>
                    <a:pt x="60" y="31"/>
                    <a:pt x="60" y="31"/>
                  </a:cubicBezTo>
                  <a:cubicBezTo>
                    <a:pt x="60" y="25"/>
                    <a:pt x="60" y="25"/>
                    <a:pt x="60" y="25"/>
                  </a:cubicBezTo>
                  <a:cubicBezTo>
                    <a:pt x="64" y="22"/>
                    <a:pt x="79" y="8"/>
                    <a:pt x="101" y="8"/>
                  </a:cubicBezTo>
                  <a:cubicBezTo>
                    <a:pt x="102" y="8"/>
                    <a:pt x="103" y="8"/>
                    <a:pt x="104" y="8"/>
                  </a:cubicBezTo>
                  <a:lnTo>
                    <a:pt x="104"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278" y="591695"/>
            <a:ext cx="5467893" cy="997767"/>
          </a:xfrm>
          <a:prstGeom prst="rect">
            <a:avLst/>
          </a:prstGeom>
        </p:spPr>
      </p:pic>
    </p:spTree>
    <p:extLst>
      <p:ext uri="{BB962C8B-B14F-4D97-AF65-F5344CB8AC3E}">
        <p14:creationId xmlns:p14="http://schemas.microsoft.com/office/powerpoint/2010/main" val="40654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十角星 6"/>
          <p:cNvSpPr/>
          <p:nvPr/>
        </p:nvSpPr>
        <p:spPr>
          <a:xfrm>
            <a:off x="755576" y="1419622"/>
            <a:ext cx="1503627" cy="1503627"/>
          </a:xfrm>
          <a:prstGeom prst="star10">
            <a:avLst>
              <a:gd name="adj" fmla="val 45147"/>
              <a:gd name="hf" fmla="val 1051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685766"/>
            <a:endParaRPr lang="zh-CN" altLang="en-US" sz="1400">
              <a:solidFill>
                <a:schemeClr val="bg1"/>
              </a:solidFill>
              <a:cs typeface="+mn-ea"/>
              <a:sym typeface="+mn-lt"/>
            </a:endParaRPr>
          </a:p>
        </p:txBody>
      </p:sp>
      <p:sp>
        <p:nvSpPr>
          <p:cNvPr id="8" name="十角星 7"/>
          <p:cNvSpPr/>
          <p:nvPr/>
        </p:nvSpPr>
        <p:spPr>
          <a:xfrm>
            <a:off x="2812116" y="1419622"/>
            <a:ext cx="1503627" cy="1503627"/>
          </a:xfrm>
          <a:prstGeom prst="star10">
            <a:avLst>
              <a:gd name="adj" fmla="val 45147"/>
              <a:gd name="hf" fmla="val 1051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685766"/>
            <a:endParaRPr lang="zh-CN" altLang="en-US" sz="1400">
              <a:solidFill>
                <a:schemeClr val="bg1"/>
              </a:solidFill>
              <a:cs typeface="+mn-ea"/>
              <a:sym typeface="+mn-lt"/>
            </a:endParaRPr>
          </a:p>
        </p:txBody>
      </p:sp>
      <p:sp>
        <p:nvSpPr>
          <p:cNvPr id="9" name="十角星 8"/>
          <p:cNvSpPr/>
          <p:nvPr/>
        </p:nvSpPr>
        <p:spPr>
          <a:xfrm>
            <a:off x="4868656" y="1419622"/>
            <a:ext cx="1503627" cy="1503627"/>
          </a:xfrm>
          <a:prstGeom prst="star10">
            <a:avLst>
              <a:gd name="adj" fmla="val 45147"/>
              <a:gd name="hf" fmla="val 1051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685766"/>
            <a:endParaRPr lang="zh-CN" altLang="en-US" sz="1400">
              <a:solidFill>
                <a:schemeClr val="bg1"/>
              </a:solidFill>
              <a:cs typeface="+mn-ea"/>
              <a:sym typeface="+mn-lt"/>
            </a:endParaRPr>
          </a:p>
        </p:txBody>
      </p:sp>
      <p:sp>
        <p:nvSpPr>
          <p:cNvPr id="10" name="文本框 11"/>
          <p:cNvSpPr txBox="1"/>
          <p:nvPr/>
        </p:nvSpPr>
        <p:spPr>
          <a:xfrm>
            <a:off x="853070" y="1619772"/>
            <a:ext cx="1308638" cy="746346"/>
          </a:xfrm>
          <a:prstGeom prst="rect">
            <a:avLst/>
          </a:prstGeom>
          <a:noFill/>
        </p:spPr>
        <p:txBody>
          <a:bodyPr wrap="square" lIns="68568" tIns="34284" rIns="68568" bIns="34284" rtlCol="0">
            <a:spAutoFit/>
          </a:bodyPr>
          <a:lstStyle/>
          <a:p>
            <a:pPr algn="ctr" defTabSz="685766"/>
            <a:r>
              <a:rPr lang="en-US" altLang="zh-CN" sz="4400" b="1" dirty="0">
                <a:solidFill>
                  <a:schemeClr val="bg1"/>
                </a:solidFill>
                <a:cs typeface="+mn-ea"/>
                <a:sym typeface="+mn-lt"/>
              </a:rPr>
              <a:t>10%</a:t>
            </a:r>
            <a:endParaRPr lang="zh-CN" altLang="en-US" sz="4400" b="1" dirty="0">
              <a:solidFill>
                <a:schemeClr val="bg1"/>
              </a:solidFill>
              <a:cs typeface="+mn-ea"/>
              <a:sym typeface="+mn-lt"/>
            </a:endParaRPr>
          </a:p>
        </p:txBody>
      </p:sp>
      <p:sp>
        <p:nvSpPr>
          <p:cNvPr id="11" name="文本框 12"/>
          <p:cNvSpPr txBox="1"/>
          <p:nvPr/>
        </p:nvSpPr>
        <p:spPr>
          <a:xfrm>
            <a:off x="1042439" y="2321966"/>
            <a:ext cx="929899" cy="438569"/>
          </a:xfrm>
          <a:prstGeom prst="rect">
            <a:avLst/>
          </a:prstGeom>
          <a:noFill/>
        </p:spPr>
        <p:txBody>
          <a:bodyPr wrap="square" lIns="68568" tIns="34284" rIns="68568" bIns="34284" rtlCol="0">
            <a:spAutoFit/>
          </a:bodyPr>
          <a:lstStyle/>
          <a:p>
            <a:pPr algn="ctr" defTabSz="685766"/>
            <a:r>
              <a:rPr lang="zh-CN" altLang="en-US" sz="2400" b="1" dirty="0">
                <a:solidFill>
                  <a:schemeClr val="bg1"/>
                </a:solidFill>
                <a:cs typeface="+mn-ea"/>
                <a:sym typeface="+mn-lt"/>
              </a:rPr>
              <a:t>标题</a:t>
            </a:r>
          </a:p>
        </p:txBody>
      </p:sp>
      <p:sp>
        <p:nvSpPr>
          <p:cNvPr id="12" name="文本框 13"/>
          <p:cNvSpPr txBox="1"/>
          <p:nvPr/>
        </p:nvSpPr>
        <p:spPr>
          <a:xfrm>
            <a:off x="2909609" y="1619772"/>
            <a:ext cx="1308638" cy="746346"/>
          </a:xfrm>
          <a:prstGeom prst="rect">
            <a:avLst/>
          </a:prstGeom>
          <a:noFill/>
        </p:spPr>
        <p:txBody>
          <a:bodyPr wrap="square" lIns="68568" tIns="34284" rIns="68568" bIns="34284" rtlCol="0">
            <a:spAutoFit/>
          </a:bodyPr>
          <a:lstStyle/>
          <a:p>
            <a:pPr algn="ctr" defTabSz="685766"/>
            <a:r>
              <a:rPr lang="en-US" altLang="zh-CN" sz="4400" b="1" dirty="0">
                <a:solidFill>
                  <a:schemeClr val="bg1"/>
                </a:solidFill>
                <a:cs typeface="+mn-ea"/>
                <a:sym typeface="+mn-lt"/>
              </a:rPr>
              <a:t>25%</a:t>
            </a:r>
            <a:endParaRPr lang="zh-CN" altLang="en-US" sz="4400" b="1" dirty="0">
              <a:solidFill>
                <a:schemeClr val="bg1"/>
              </a:solidFill>
              <a:cs typeface="+mn-ea"/>
              <a:sym typeface="+mn-lt"/>
            </a:endParaRPr>
          </a:p>
        </p:txBody>
      </p:sp>
      <p:sp>
        <p:nvSpPr>
          <p:cNvPr id="13" name="文本框 14"/>
          <p:cNvSpPr txBox="1"/>
          <p:nvPr/>
        </p:nvSpPr>
        <p:spPr>
          <a:xfrm>
            <a:off x="2982984" y="2321966"/>
            <a:ext cx="1161889" cy="438569"/>
          </a:xfrm>
          <a:prstGeom prst="rect">
            <a:avLst/>
          </a:prstGeom>
          <a:noFill/>
        </p:spPr>
        <p:txBody>
          <a:bodyPr wrap="square" lIns="68568" tIns="34284" rIns="68568" bIns="34284" rtlCol="0">
            <a:spAutoFit/>
          </a:bodyPr>
          <a:lstStyle/>
          <a:p>
            <a:pPr algn="ctr" defTabSz="685766"/>
            <a:r>
              <a:rPr lang="zh-CN" altLang="en-US" sz="2400" b="1" dirty="0">
                <a:solidFill>
                  <a:schemeClr val="bg1"/>
                </a:solidFill>
                <a:cs typeface="+mn-ea"/>
                <a:sym typeface="+mn-lt"/>
              </a:rPr>
              <a:t>标题</a:t>
            </a:r>
          </a:p>
        </p:txBody>
      </p:sp>
      <p:sp>
        <p:nvSpPr>
          <p:cNvPr id="14" name="文本框 15"/>
          <p:cNvSpPr txBox="1"/>
          <p:nvPr/>
        </p:nvSpPr>
        <p:spPr>
          <a:xfrm>
            <a:off x="4966150" y="1619772"/>
            <a:ext cx="1308638" cy="746346"/>
          </a:xfrm>
          <a:prstGeom prst="rect">
            <a:avLst/>
          </a:prstGeom>
          <a:noFill/>
        </p:spPr>
        <p:txBody>
          <a:bodyPr wrap="square" lIns="68568" tIns="34284" rIns="68568" bIns="34284" rtlCol="0">
            <a:spAutoFit/>
          </a:bodyPr>
          <a:lstStyle/>
          <a:p>
            <a:pPr algn="ctr" defTabSz="685766"/>
            <a:r>
              <a:rPr lang="en-US" altLang="zh-CN" sz="4400" b="1" dirty="0">
                <a:solidFill>
                  <a:schemeClr val="bg1"/>
                </a:solidFill>
                <a:cs typeface="+mn-ea"/>
                <a:sym typeface="+mn-lt"/>
              </a:rPr>
              <a:t>45%</a:t>
            </a:r>
            <a:endParaRPr lang="zh-CN" altLang="en-US" sz="4400" b="1" dirty="0">
              <a:solidFill>
                <a:schemeClr val="bg1"/>
              </a:solidFill>
              <a:cs typeface="+mn-ea"/>
              <a:sym typeface="+mn-lt"/>
            </a:endParaRPr>
          </a:p>
        </p:txBody>
      </p:sp>
      <p:sp>
        <p:nvSpPr>
          <p:cNvPr id="16" name="文本框 16"/>
          <p:cNvSpPr txBox="1"/>
          <p:nvPr/>
        </p:nvSpPr>
        <p:spPr>
          <a:xfrm>
            <a:off x="5039524" y="2321966"/>
            <a:ext cx="1161889" cy="438569"/>
          </a:xfrm>
          <a:prstGeom prst="rect">
            <a:avLst/>
          </a:prstGeom>
          <a:noFill/>
        </p:spPr>
        <p:txBody>
          <a:bodyPr wrap="square" lIns="68568" tIns="34284" rIns="68568" bIns="34284" rtlCol="0">
            <a:spAutoFit/>
          </a:bodyPr>
          <a:lstStyle/>
          <a:p>
            <a:pPr algn="ctr" defTabSz="685766"/>
            <a:r>
              <a:rPr lang="zh-CN" altLang="en-US" sz="2400" b="1" dirty="0">
                <a:solidFill>
                  <a:schemeClr val="bg1"/>
                </a:solidFill>
                <a:cs typeface="+mn-ea"/>
                <a:sym typeface="+mn-lt"/>
              </a:rPr>
              <a:t>标题</a:t>
            </a:r>
          </a:p>
        </p:txBody>
      </p:sp>
      <p:sp>
        <p:nvSpPr>
          <p:cNvPr id="17" name="TextBox 634"/>
          <p:cNvSpPr txBox="1"/>
          <p:nvPr/>
        </p:nvSpPr>
        <p:spPr>
          <a:xfrm>
            <a:off x="1020117" y="3572558"/>
            <a:ext cx="7103769" cy="1038736"/>
          </a:xfrm>
          <a:prstGeom prst="rect">
            <a:avLst/>
          </a:prstGeom>
          <a:noFill/>
        </p:spPr>
        <p:txBody>
          <a:bodyPr wrap="square" lIns="68569" tIns="34285" rIns="68569" bIns="34285" rtlCol="0">
            <a:spAutoFit/>
          </a:bodyPr>
          <a:lstStyle/>
          <a:p>
            <a:pPr algn="ctr" defTabSz="685783">
              <a:lnSpc>
                <a:spcPct val="150000"/>
              </a:lnSpc>
            </a:pPr>
            <a:r>
              <a:rPr lang="zh-CN" altLang="en-US" sz="14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schemeClr val="tx1">
                  <a:lumMod val="75000"/>
                  <a:lumOff val="25000"/>
                </a:schemeClr>
              </a:solidFill>
              <a:cs typeface="+mn-ea"/>
              <a:sym typeface="+mn-lt"/>
            </a:endParaRPr>
          </a:p>
        </p:txBody>
      </p:sp>
      <p:sp>
        <p:nvSpPr>
          <p:cNvPr id="26" name="十角星 25"/>
          <p:cNvSpPr/>
          <p:nvPr/>
        </p:nvSpPr>
        <p:spPr>
          <a:xfrm>
            <a:off x="6925197" y="1419622"/>
            <a:ext cx="1503627" cy="1503627"/>
          </a:xfrm>
          <a:prstGeom prst="star10">
            <a:avLst>
              <a:gd name="adj" fmla="val 45147"/>
              <a:gd name="hf" fmla="val 1051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defTabSz="685766"/>
            <a:endParaRPr lang="zh-CN" altLang="en-US" sz="1400">
              <a:solidFill>
                <a:schemeClr val="bg1"/>
              </a:solidFill>
              <a:cs typeface="+mn-ea"/>
              <a:sym typeface="+mn-lt"/>
            </a:endParaRPr>
          </a:p>
        </p:txBody>
      </p:sp>
      <p:sp>
        <p:nvSpPr>
          <p:cNvPr id="27" name="文本框 15"/>
          <p:cNvSpPr txBox="1"/>
          <p:nvPr/>
        </p:nvSpPr>
        <p:spPr>
          <a:xfrm>
            <a:off x="7022690" y="1619772"/>
            <a:ext cx="1308638" cy="746346"/>
          </a:xfrm>
          <a:prstGeom prst="rect">
            <a:avLst/>
          </a:prstGeom>
          <a:noFill/>
        </p:spPr>
        <p:txBody>
          <a:bodyPr wrap="square" lIns="68568" tIns="34284" rIns="68568" bIns="34284" rtlCol="0">
            <a:spAutoFit/>
          </a:bodyPr>
          <a:lstStyle/>
          <a:p>
            <a:pPr algn="ctr" defTabSz="685766"/>
            <a:r>
              <a:rPr lang="en-US" altLang="zh-CN" sz="4400" b="1" dirty="0">
                <a:solidFill>
                  <a:schemeClr val="bg1"/>
                </a:solidFill>
                <a:cs typeface="+mn-ea"/>
                <a:sym typeface="+mn-lt"/>
              </a:rPr>
              <a:t>45%</a:t>
            </a:r>
            <a:endParaRPr lang="zh-CN" altLang="en-US" sz="4400" b="1" dirty="0">
              <a:solidFill>
                <a:schemeClr val="bg1"/>
              </a:solidFill>
              <a:cs typeface="+mn-ea"/>
              <a:sym typeface="+mn-lt"/>
            </a:endParaRPr>
          </a:p>
        </p:txBody>
      </p:sp>
      <p:sp>
        <p:nvSpPr>
          <p:cNvPr id="28" name="文本框 16"/>
          <p:cNvSpPr txBox="1"/>
          <p:nvPr/>
        </p:nvSpPr>
        <p:spPr>
          <a:xfrm>
            <a:off x="7096065" y="2321966"/>
            <a:ext cx="1161889" cy="438569"/>
          </a:xfrm>
          <a:prstGeom prst="rect">
            <a:avLst/>
          </a:prstGeom>
          <a:noFill/>
        </p:spPr>
        <p:txBody>
          <a:bodyPr wrap="square" lIns="68568" tIns="34284" rIns="68568" bIns="34284" rtlCol="0">
            <a:spAutoFit/>
          </a:bodyPr>
          <a:lstStyle/>
          <a:p>
            <a:pPr algn="ctr" defTabSz="685766"/>
            <a:r>
              <a:rPr lang="zh-CN" altLang="en-US" sz="2400" b="1" dirty="0">
                <a:solidFill>
                  <a:schemeClr val="bg1"/>
                </a:solidFill>
                <a:cs typeface="+mn-ea"/>
                <a:sym typeface="+mn-lt"/>
              </a:rPr>
              <a:t>标题</a:t>
            </a:r>
          </a:p>
        </p:txBody>
      </p:sp>
    </p:spTree>
    <p:extLst>
      <p:ext uri="{BB962C8B-B14F-4D97-AF65-F5344CB8AC3E}">
        <p14:creationId xmlns:p14="http://schemas.microsoft.com/office/powerpoint/2010/main" val="3662790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5" name="Picture 19"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1"/>
            <a:ext cx="476250"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1" name="矩形 20"/>
          <p:cNvSpPr/>
          <p:nvPr/>
        </p:nvSpPr>
        <p:spPr bwMode="auto">
          <a:xfrm>
            <a:off x="2638427" y="2"/>
            <a:ext cx="6505575"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2" name="文本框 4"/>
          <p:cNvSpPr txBox="1">
            <a:spLocks noChangeArrowheads="1"/>
          </p:cNvSpPr>
          <p:nvPr/>
        </p:nvSpPr>
        <p:spPr bwMode="auto">
          <a:xfrm>
            <a:off x="3823097" y="1128713"/>
            <a:ext cx="487954" cy="484748"/>
          </a:xfrm>
          <a:prstGeom prst="rect">
            <a:avLst/>
          </a:prstGeom>
          <a:solidFill>
            <a:srgbClr val="EC3395"/>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a:solidFill>
                  <a:srgbClr val="FFFFFF"/>
                </a:solidFill>
                <a:latin typeface="+mn-lt"/>
                <a:ea typeface="+mn-ea"/>
                <a:cs typeface="+mn-ea"/>
                <a:sym typeface="+mn-lt"/>
              </a:rPr>
              <a:t>01</a:t>
            </a:r>
            <a:endParaRPr lang="zh-CN" altLang="en-US" sz="2700" b="1">
              <a:solidFill>
                <a:srgbClr val="FFFFFF"/>
              </a:solidFill>
              <a:latin typeface="+mn-lt"/>
              <a:ea typeface="+mn-ea"/>
              <a:cs typeface="+mn-ea"/>
              <a:sym typeface="+mn-lt"/>
            </a:endParaRPr>
          </a:p>
        </p:txBody>
      </p:sp>
      <p:sp>
        <p:nvSpPr>
          <p:cNvPr id="23" name="文本框 6"/>
          <p:cNvSpPr txBox="1">
            <a:spLocks noChangeArrowheads="1"/>
          </p:cNvSpPr>
          <p:nvPr/>
        </p:nvSpPr>
        <p:spPr bwMode="auto">
          <a:xfrm>
            <a:off x="3823097" y="1959770"/>
            <a:ext cx="487954" cy="484748"/>
          </a:xfrm>
          <a:prstGeom prst="rect">
            <a:avLst/>
          </a:prstGeom>
          <a:solidFill>
            <a:schemeClr val="accent2"/>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sp>
        <p:nvSpPr>
          <p:cNvPr id="24" name="文本框 7"/>
          <p:cNvSpPr txBox="1">
            <a:spLocks noChangeArrowheads="1"/>
          </p:cNvSpPr>
          <p:nvPr/>
        </p:nvSpPr>
        <p:spPr bwMode="auto">
          <a:xfrm>
            <a:off x="3823097" y="2790826"/>
            <a:ext cx="487954" cy="484748"/>
          </a:xfrm>
          <a:prstGeom prst="rect">
            <a:avLst/>
          </a:prstGeom>
          <a:solidFill>
            <a:schemeClr val="accent3"/>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sp>
        <p:nvSpPr>
          <p:cNvPr id="25" name="文本框 8"/>
          <p:cNvSpPr txBox="1">
            <a:spLocks noChangeArrowheads="1"/>
          </p:cNvSpPr>
          <p:nvPr/>
        </p:nvSpPr>
        <p:spPr bwMode="auto">
          <a:xfrm>
            <a:off x="3823097" y="3621882"/>
            <a:ext cx="487954" cy="484748"/>
          </a:xfrm>
          <a:prstGeom prst="rect">
            <a:avLst/>
          </a:prstGeom>
          <a:solidFill>
            <a:schemeClr val="accent4"/>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04</a:t>
            </a:r>
            <a:endParaRPr lang="zh-CN" altLang="en-US" sz="2700" b="1" dirty="0">
              <a:solidFill>
                <a:srgbClr val="FFFFFF"/>
              </a:solidFill>
              <a:latin typeface="+mn-lt"/>
              <a:ea typeface="+mn-ea"/>
              <a:cs typeface="+mn-ea"/>
              <a:sym typeface="+mn-lt"/>
            </a:endParaRPr>
          </a:p>
        </p:txBody>
      </p:sp>
      <p:sp>
        <p:nvSpPr>
          <p:cNvPr id="26" name="文本框 9"/>
          <p:cNvSpPr txBox="1">
            <a:spLocks noChangeArrowheads="1"/>
          </p:cNvSpPr>
          <p:nvPr/>
        </p:nvSpPr>
        <p:spPr bwMode="auto">
          <a:xfrm>
            <a:off x="4572002" y="119896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7" name="文本框 10"/>
          <p:cNvSpPr txBox="1">
            <a:spLocks noChangeArrowheads="1"/>
          </p:cNvSpPr>
          <p:nvPr/>
        </p:nvSpPr>
        <p:spPr bwMode="auto">
          <a:xfrm>
            <a:off x="4572002" y="203001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8" name="文本框 11"/>
          <p:cNvSpPr txBox="1">
            <a:spLocks noChangeArrowheads="1"/>
          </p:cNvSpPr>
          <p:nvPr/>
        </p:nvSpPr>
        <p:spPr bwMode="auto">
          <a:xfrm>
            <a:off x="4572002" y="2859882"/>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9" name="文本框 12"/>
          <p:cNvSpPr txBox="1">
            <a:spLocks noChangeArrowheads="1"/>
          </p:cNvSpPr>
          <p:nvPr/>
        </p:nvSpPr>
        <p:spPr bwMode="auto">
          <a:xfrm>
            <a:off x="4572002" y="369093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accent4"/>
                </a:solidFill>
                <a:latin typeface="+mn-lt"/>
                <a:ea typeface="+mn-ea"/>
                <a:cs typeface="+mn-ea"/>
                <a:sym typeface="+mn-lt"/>
              </a:rPr>
              <a:t>单击此处添加标题</a:t>
            </a:r>
          </a:p>
        </p:txBody>
      </p:sp>
      <p:cxnSp>
        <p:nvCxnSpPr>
          <p:cNvPr id="30" name="直接连接符 14"/>
          <p:cNvCxnSpPr>
            <a:cxnSpLocks noChangeShapeType="1"/>
          </p:cNvCxnSpPr>
          <p:nvPr/>
        </p:nvCxnSpPr>
        <p:spPr bwMode="auto">
          <a:xfrm>
            <a:off x="4488656" y="1200150"/>
            <a:ext cx="0" cy="342900"/>
          </a:xfrm>
          <a:prstGeom prst="line">
            <a:avLst/>
          </a:prstGeom>
          <a:noFill/>
          <a:ln w="6350">
            <a:solidFill>
              <a:schemeClr val="accent1"/>
            </a:solidFill>
            <a:round/>
            <a:headEnd/>
            <a:tailEnd/>
          </a:ln>
          <a:extLst>
            <a:ext uri="{909E8E84-426E-40DD-AFC4-6F175D3DCCD1}">
              <a14:hiddenFill xmlns:a14="http://schemas.microsoft.com/office/drawing/2010/main">
                <a:noFill/>
              </a14:hiddenFill>
            </a:ext>
          </a:extLst>
        </p:spPr>
      </p:cxnSp>
      <p:cxnSp>
        <p:nvCxnSpPr>
          <p:cNvPr id="31" name="直接连接符 15"/>
          <p:cNvCxnSpPr>
            <a:cxnSpLocks noChangeShapeType="1"/>
          </p:cNvCxnSpPr>
          <p:nvPr/>
        </p:nvCxnSpPr>
        <p:spPr bwMode="auto">
          <a:xfrm>
            <a:off x="4502944" y="2028825"/>
            <a:ext cx="0" cy="34290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32" name="直接连接符 16"/>
          <p:cNvCxnSpPr>
            <a:cxnSpLocks noChangeShapeType="1"/>
          </p:cNvCxnSpPr>
          <p:nvPr/>
        </p:nvCxnSpPr>
        <p:spPr bwMode="auto">
          <a:xfrm>
            <a:off x="4502944" y="2863454"/>
            <a:ext cx="0" cy="342900"/>
          </a:xfrm>
          <a:prstGeom prst="line">
            <a:avLst/>
          </a:prstGeom>
          <a:noFill/>
          <a:ln w="6350">
            <a:solidFill>
              <a:schemeClr val="accent3"/>
            </a:solidFill>
            <a:round/>
            <a:headEnd/>
            <a:tailEnd/>
          </a:ln>
          <a:extLst>
            <a:ext uri="{909E8E84-426E-40DD-AFC4-6F175D3DCCD1}">
              <a14:hiddenFill xmlns:a14="http://schemas.microsoft.com/office/drawing/2010/main">
                <a:noFill/>
              </a14:hiddenFill>
            </a:ext>
          </a:extLst>
        </p:spPr>
      </p:cxnSp>
      <p:cxnSp>
        <p:nvCxnSpPr>
          <p:cNvPr id="33" name="直接连接符 17"/>
          <p:cNvCxnSpPr>
            <a:cxnSpLocks noChangeShapeType="1"/>
          </p:cNvCxnSpPr>
          <p:nvPr/>
        </p:nvCxnSpPr>
        <p:spPr bwMode="auto">
          <a:xfrm>
            <a:off x="4502944" y="3671888"/>
            <a:ext cx="0" cy="342900"/>
          </a:xfrm>
          <a:prstGeom prst="line">
            <a:avLst/>
          </a:prstGeom>
          <a:noFill/>
          <a:ln w="6350">
            <a:solidFill>
              <a:schemeClr val="accent4"/>
            </a:solidFill>
            <a:round/>
            <a:headEnd/>
            <a:tailEnd/>
          </a:ln>
          <a:extLst>
            <a:ext uri="{909E8E84-426E-40DD-AFC4-6F175D3DCCD1}">
              <a14:hiddenFill xmlns:a14="http://schemas.microsoft.com/office/drawing/2010/main">
                <a:noFill/>
              </a14:hiddenFill>
            </a:ext>
          </a:extLst>
        </p:spPr>
      </p:cxnSp>
      <p:cxnSp>
        <p:nvCxnSpPr>
          <p:cNvPr id="34" name="直接连接符 23"/>
          <p:cNvCxnSpPr>
            <a:cxnSpLocks noChangeShapeType="1"/>
          </p:cNvCxnSpPr>
          <p:nvPr/>
        </p:nvCxnSpPr>
        <p:spPr bwMode="auto">
          <a:xfrm>
            <a:off x="4445794" y="1200150"/>
            <a:ext cx="0" cy="3429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cxnSp>
        <p:nvCxnSpPr>
          <p:cNvPr id="35" name="直接连接符 24"/>
          <p:cNvCxnSpPr>
            <a:cxnSpLocks noChangeShapeType="1"/>
          </p:cNvCxnSpPr>
          <p:nvPr/>
        </p:nvCxnSpPr>
        <p:spPr bwMode="auto">
          <a:xfrm>
            <a:off x="4460081" y="2028825"/>
            <a:ext cx="0" cy="342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36" name="直接连接符 25"/>
          <p:cNvCxnSpPr>
            <a:cxnSpLocks noChangeShapeType="1"/>
          </p:cNvCxnSpPr>
          <p:nvPr/>
        </p:nvCxnSpPr>
        <p:spPr bwMode="auto">
          <a:xfrm>
            <a:off x="4460081" y="2863454"/>
            <a:ext cx="0" cy="34290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7" name="直接连接符 26"/>
          <p:cNvCxnSpPr>
            <a:cxnSpLocks noChangeShapeType="1"/>
          </p:cNvCxnSpPr>
          <p:nvPr/>
        </p:nvCxnSpPr>
        <p:spPr bwMode="auto">
          <a:xfrm>
            <a:off x="4460081" y="3671888"/>
            <a:ext cx="0" cy="34290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cxnSp>
      <p:sp>
        <p:nvSpPr>
          <p:cNvPr id="38" name="文本框 4"/>
          <p:cNvSpPr txBox="1">
            <a:spLocks noChangeArrowheads="1"/>
          </p:cNvSpPr>
          <p:nvPr/>
        </p:nvSpPr>
        <p:spPr bwMode="auto">
          <a:xfrm>
            <a:off x="930473" y="1198960"/>
            <a:ext cx="1707953" cy="27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eaLnBrk="1" hangingPunct="1">
              <a:defRPr sz="2800" b="1">
                <a:solidFill>
                  <a:srgbClr val="262626"/>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目</a:t>
            </a:r>
            <a:endParaRPr lang="en-US" altLang="zh-CN" sz="8600" dirty="0">
              <a:solidFill>
                <a:srgbClr val="FFFFFF"/>
              </a:solidFill>
              <a:latin typeface="+mn-lt"/>
              <a:ea typeface="+mn-ea"/>
              <a:cs typeface="+mn-ea"/>
              <a:sym typeface="+mn-lt"/>
            </a:endParaRPr>
          </a:p>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录</a:t>
            </a:r>
          </a:p>
        </p:txBody>
      </p:sp>
    </p:spTree>
    <p:extLst>
      <p:ext uri="{BB962C8B-B14F-4D97-AF65-F5344CB8AC3E}">
        <p14:creationId xmlns:p14="http://schemas.microsoft.com/office/powerpoint/2010/main" val="155346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pSp>
        <p:nvGrpSpPr>
          <p:cNvPr id="2" name="组合 1"/>
          <p:cNvGrpSpPr/>
          <p:nvPr/>
        </p:nvGrpSpPr>
        <p:grpSpPr>
          <a:xfrm>
            <a:off x="4954160" y="694438"/>
            <a:ext cx="3637585" cy="4451443"/>
            <a:chOff x="4572000" y="132309"/>
            <a:chExt cx="4096941" cy="5013573"/>
          </a:xfrm>
        </p:grpSpPr>
        <p:sp>
          <p:nvSpPr>
            <p:cNvPr id="7" name="Freeform 5"/>
            <p:cNvSpPr>
              <a:spLocks/>
            </p:cNvSpPr>
            <p:nvPr/>
          </p:nvSpPr>
          <p:spPr bwMode="auto">
            <a:xfrm>
              <a:off x="4572000" y="132310"/>
              <a:ext cx="4096941" cy="5013572"/>
            </a:xfrm>
            <a:custGeom>
              <a:avLst/>
              <a:gdLst>
                <a:gd name="T0" fmla="*/ 1412 w 1646"/>
                <a:gd name="T1" fmla="*/ 1674 h 2015"/>
                <a:gd name="T2" fmla="*/ 1372 w 1646"/>
                <a:gd name="T3" fmla="*/ 1163 h 2015"/>
                <a:gd name="T4" fmla="*/ 1439 w 1646"/>
                <a:gd name="T5" fmla="*/ 1075 h 2015"/>
                <a:gd name="T6" fmla="*/ 1536 w 1646"/>
                <a:gd name="T7" fmla="*/ 808 h 2015"/>
                <a:gd name="T8" fmla="*/ 1247 w 1646"/>
                <a:gd name="T9" fmla="*/ 156 h 2015"/>
                <a:gd name="T10" fmla="*/ 493 w 1646"/>
                <a:gd name="T11" fmla="*/ 100 h 2015"/>
                <a:gd name="T12" fmla="*/ 398 w 1646"/>
                <a:gd name="T13" fmla="*/ 157 h 2015"/>
                <a:gd name="T14" fmla="*/ 163 w 1646"/>
                <a:gd name="T15" fmla="*/ 524 h 2015"/>
                <a:gd name="T16" fmla="*/ 126 w 1646"/>
                <a:gd name="T17" fmla="*/ 617 h 2015"/>
                <a:gd name="T18" fmla="*/ 134 w 1646"/>
                <a:gd name="T19" fmla="*/ 682 h 2015"/>
                <a:gd name="T20" fmla="*/ 133 w 1646"/>
                <a:gd name="T21" fmla="*/ 749 h 2015"/>
                <a:gd name="T22" fmla="*/ 20 w 1646"/>
                <a:gd name="T23" fmla="*/ 977 h 2015"/>
                <a:gd name="T24" fmla="*/ 1 w 1646"/>
                <a:gd name="T25" fmla="*/ 1022 h 2015"/>
                <a:gd name="T26" fmla="*/ 35 w 1646"/>
                <a:gd name="T27" fmla="*/ 1079 h 2015"/>
                <a:gd name="T28" fmla="*/ 89 w 1646"/>
                <a:gd name="T29" fmla="*/ 1092 h 2015"/>
                <a:gd name="T30" fmla="*/ 103 w 1646"/>
                <a:gd name="T31" fmla="*/ 1178 h 2015"/>
                <a:gd name="T32" fmla="*/ 88 w 1646"/>
                <a:gd name="T33" fmla="*/ 1208 h 2015"/>
                <a:gd name="T34" fmla="*/ 113 w 1646"/>
                <a:gd name="T35" fmla="*/ 1250 h 2015"/>
                <a:gd name="T36" fmla="*/ 141 w 1646"/>
                <a:gd name="T37" fmla="*/ 1260 h 2015"/>
                <a:gd name="T38" fmla="*/ 118 w 1646"/>
                <a:gd name="T39" fmla="*/ 1278 h 2015"/>
                <a:gd name="T40" fmla="*/ 136 w 1646"/>
                <a:gd name="T41" fmla="*/ 1339 h 2015"/>
                <a:gd name="T42" fmla="*/ 151 w 1646"/>
                <a:gd name="T43" fmla="*/ 1373 h 2015"/>
                <a:gd name="T44" fmla="*/ 139 w 1646"/>
                <a:gd name="T45" fmla="*/ 1432 h 2015"/>
                <a:gd name="T46" fmla="*/ 215 w 1646"/>
                <a:gd name="T47" fmla="*/ 1540 h 2015"/>
                <a:gd name="T48" fmla="*/ 436 w 1646"/>
                <a:gd name="T49" fmla="*/ 1546 h 2015"/>
                <a:gd name="T50" fmla="*/ 541 w 1646"/>
                <a:gd name="T51" fmla="*/ 1617 h 2015"/>
                <a:gd name="T52" fmla="*/ 560 w 1646"/>
                <a:gd name="T53" fmla="*/ 1684 h 2015"/>
                <a:gd name="T54" fmla="*/ 644 w 1646"/>
                <a:gd name="T55" fmla="*/ 1879 h 2015"/>
                <a:gd name="T56" fmla="*/ 607 w 1646"/>
                <a:gd name="T57" fmla="*/ 2015 h 2015"/>
                <a:gd name="T58" fmla="*/ 1646 w 1646"/>
                <a:gd name="T59" fmla="*/ 2015 h 2015"/>
                <a:gd name="T60" fmla="*/ 1412 w 1646"/>
                <a:gd name="T61" fmla="*/ 167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8" name="Freeform 6"/>
            <p:cNvSpPr>
              <a:spLocks/>
            </p:cNvSpPr>
            <p:nvPr/>
          </p:nvSpPr>
          <p:spPr bwMode="auto">
            <a:xfrm>
              <a:off x="4572000" y="224542"/>
              <a:ext cx="2021143" cy="4921340"/>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9" name="Freeform 7"/>
            <p:cNvSpPr>
              <a:spLocks/>
            </p:cNvSpPr>
            <p:nvPr/>
          </p:nvSpPr>
          <p:spPr bwMode="auto">
            <a:xfrm>
              <a:off x="4698393" y="132309"/>
              <a:ext cx="3733705" cy="2294424"/>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10" name="Freeform 8"/>
            <p:cNvSpPr>
              <a:spLocks/>
            </p:cNvSpPr>
            <p:nvPr/>
          </p:nvSpPr>
          <p:spPr bwMode="auto">
            <a:xfrm>
              <a:off x="4698393" y="224542"/>
              <a:ext cx="1894750" cy="2202191"/>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11" name="Freeform 9"/>
            <p:cNvSpPr>
              <a:spLocks/>
            </p:cNvSpPr>
            <p:nvPr/>
          </p:nvSpPr>
          <p:spPr bwMode="auto">
            <a:xfrm>
              <a:off x="6179804" y="1664962"/>
              <a:ext cx="186743" cy="619438"/>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400">
                <a:solidFill>
                  <a:schemeClr val="bg1"/>
                </a:solidFill>
                <a:cs typeface="+mn-ea"/>
                <a:sym typeface="+mn-lt"/>
              </a:endParaRPr>
            </a:p>
          </p:txBody>
        </p:sp>
        <p:sp>
          <p:nvSpPr>
            <p:cNvPr id="12" name="Freeform 10"/>
            <p:cNvSpPr>
              <a:spLocks/>
            </p:cNvSpPr>
            <p:nvPr/>
          </p:nvSpPr>
          <p:spPr bwMode="auto">
            <a:xfrm>
              <a:off x="6734338" y="1664962"/>
              <a:ext cx="274421" cy="619438"/>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400">
                <a:solidFill>
                  <a:schemeClr val="bg1"/>
                </a:solidFill>
                <a:cs typeface="+mn-ea"/>
                <a:sym typeface="+mn-lt"/>
              </a:endParaRPr>
            </a:p>
          </p:txBody>
        </p:sp>
        <p:sp>
          <p:nvSpPr>
            <p:cNvPr id="13" name="Freeform 11"/>
            <p:cNvSpPr>
              <a:spLocks/>
            </p:cNvSpPr>
            <p:nvPr/>
          </p:nvSpPr>
          <p:spPr bwMode="auto">
            <a:xfrm>
              <a:off x="6174112" y="2567928"/>
              <a:ext cx="276698" cy="622854"/>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400">
                <a:solidFill>
                  <a:schemeClr val="bg1"/>
                </a:solidFill>
                <a:cs typeface="+mn-ea"/>
                <a:sym typeface="+mn-lt"/>
              </a:endParaRPr>
            </a:p>
          </p:txBody>
        </p:sp>
        <p:sp>
          <p:nvSpPr>
            <p:cNvPr id="14" name="Freeform 12"/>
            <p:cNvSpPr>
              <a:spLocks noEditPoints="1"/>
            </p:cNvSpPr>
            <p:nvPr/>
          </p:nvSpPr>
          <p:spPr bwMode="auto">
            <a:xfrm>
              <a:off x="6734338" y="2567929"/>
              <a:ext cx="316551" cy="620576"/>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400">
                <a:solidFill>
                  <a:schemeClr val="bg1"/>
                </a:solidFill>
                <a:cs typeface="+mn-ea"/>
                <a:sym typeface="+mn-lt"/>
              </a:endParaRPr>
            </a:p>
          </p:txBody>
        </p:sp>
        <p:sp>
          <p:nvSpPr>
            <p:cNvPr id="21" name="文本框 30"/>
            <p:cNvSpPr txBox="1"/>
            <p:nvPr/>
          </p:nvSpPr>
          <p:spPr>
            <a:xfrm>
              <a:off x="5120124" y="2043724"/>
              <a:ext cx="1016096" cy="337976"/>
            </a:xfrm>
            <a:prstGeom prst="rect">
              <a:avLst/>
            </a:prstGeom>
            <a:noFill/>
          </p:spPr>
          <p:txBody>
            <a:bodyPr wrap="none" lIns="68580" tIns="34290" rIns="68580" bIns="34290" rtlCol="0">
              <a:spAutoFit/>
            </a:bodyPr>
            <a:lstStyle/>
            <a:p>
              <a:pPr defTabSz="685800"/>
              <a:r>
                <a:rPr lang="zh-CN" altLang="en-US" sz="1500" dirty="0">
                  <a:solidFill>
                    <a:schemeClr val="bg1"/>
                  </a:solidFill>
                  <a:cs typeface="+mn-ea"/>
                  <a:sym typeface="+mn-lt"/>
                </a:rPr>
                <a:t>添加标题</a:t>
              </a:r>
            </a:p>
          </p:txBody>
        </p:sp>
        <p:sp>
          <p:nvSpPr>
            <p:cNvPr id="22" name="文本框 31"/>
            <p:cNvSpPr txBox="1"/>
            <p:nvPr/>
          </p:nvSpPr>
          <p:spPr>
            <a:xfrm>
              <a:off x="7180906" y="2043724"/>
              <a:ext cx="1016096" cy="337976"/>
            </a:xfrm>
            <a:prstGeom prst="rect">
              <a:avLst/>
            </a:prstGeom>
            <a:noFill/>
          </p:spPr>
          <p:txBody>
            <a:bodyPr wrap="none" lIns="68580" tIns="34290" rIns="68580" bIns="34290" rtlCol="0">
              <a:spAutoFit/>
            </a:bodyPr>
            <a:lstStyle/>
            <a:p>
              <a:pPr defTabSz="685800"/>
              <a:r>
                <a:rPr lang="zh-CN" altLang="en-US" sz="1500" dirty="0">
                  <a:solidFill>
                    <a:schemeClr val="bg1"/>
                  </a:solidFill>
                  <a:cs typeface="+mn-ea"/>
                  <a:sym typeface="+mn-lt"/>
                </a:rPr>
                <a:t>添加标题</a:t>
              </a:r>
            </a:p>
          </p:txBody>
        </p:sp>
        <p:sp>
          <p:nvSpPr>
            <p:cNvPr id="23" name="文本框 32"/>
            <p:cNvSpPr txBox="1"/>
            <p:nvPr/>
          </p:nvSpPr>
          <p:spPr>
            <a:xfrm>
              <a:off x="5120124" y="2567929"/>
              <a:ext cx="1016096" cy="337976"/>
            </a:xfrm>
            <a:prstGeom prst="rect">
              <a:avLst/>
            </a:prstGeom>
            <a:noFill/>
          </p:spPr>
          <p:txBody>
            <a:bodyPr wrap="none" lIns="68580" tIns="34290" rIns="68580" bIns="34290" rtlCol="0">
              <a:spAutoFit/>
            </a:bodyPr>
            <a:lstStyle/>
            <a:p>
              <a:pPr defTabSz="685800"/>
              <a:r>
                <a:rPr lang="zh-CN" altLang="en-US" sz="1500" dirty="0">
                  <a:solidFill>
                    <a:schemeClr val="bg1"/>
                  </a:solidFill>
                  <a:cs typeface="+mn-ea"/>
                  <a:sym typeface="+mn-lt"/>
                </a:rPr>
                <a:t>添加标题</a:t>
              </a:r>
            </a:p>
          </p:txBody>
        </p:sp>
        <p:sp>
          <p:nvSpPr>
            <p:cNvPr id="24" name="文本框 33"/>
            <p:cNvSpPr txBox="1"/>
            <p:nvPr/>
          </p:nvSpPr>
          <p:spPr>
            <a:xfrm>
              <a:off x="7180906" y="2567929"/>
              <a:ext cx="1016096" cy="337976"/>
            </a:xfrm>
            <a:prstGeom prst="rect">
              <a:avLst/>
            </a:prstGeom>
            <a:noFill/>
          </p:spPr>
          <p:txBody>
            <a:bodyPr wrap="none" lIns="68580" tIns="34290" rIns="68580" bIns="34290" rtlCol="0">
              <a:spAutoFit/>
            </a:bodyPr>
            <a:lstStyle/>
            <a:p>
              <a:pPr defTabSz="685800"/>
              <a:r>
                <a:rPr lang="zh-CN" altLang="en-US" sz="1500" dirty="0">
                  <a:solidFill>
                    <a:schemeClr val="bg1"/>
                  </a:solidFill>
                  <a:cs typeface="+mn-ea"/>
                  <a:sym typeface="+mn-lt"/>
                </a:rPr>
                <a:t>添加标题</a:t>
              </a:r>
            </a:p>
          </p:txBody>
        </p:sp>
      </p:grpSp>
      <p:sp>
        <p:nvSpPr>
          <p:cNvPr id="31" name="矩形 30"/>
          <p:cNvSpPr/>
          <p:nvPr/>
        </p:nvSpPr>
        <p:spPr>
          <a:xfrm>
            <a:off x="358739" y="1107218"/>
            <a:ext cx="1733167" cy="400110"/>
          </a:xfrm>
          <a:prstGeom prst="rect">
            <a:avLst/>
          </a:prstGeom>
          <a:solidFill>
            <a:schemeClr val="accent1"/>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32" name="文本框 16"/>
          <p:cNvSpPr txBox="1"/>
          <p:nvPr/>
        </p:nvSpPr>
        <p:spPr>
          <a:xfrm>
            <a:off x="255858" y="1582979"/>
            <a:ext cx="4441417" cy="1169551"/>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cs typeface="+mn-ea"/>
              <a:sym typeface="+mn-lt"/>
            </a:endParaRPr>
          </a:p>
        </p:txBody>
      </p:sp>
      <p:sp>
        <p:nvSpPr>
          <p:cNvPr id="33" name="矩形 32"/>
          <p:cNvSpPr/>
          <p:nvPr/>
        </p:nvSpPr>
        <p:spPr>
          <a:xfrm>
            <a:off x="358739" y="3162649"/>
            <a:ext cx="1733167" cy="400110"/>
          </a:xfrm>
          <a:prstGeom prst="rect">
            <a:avLst/>
          </a:prstGeom>
          <a:solidFill>
            <a:schemeClr val="bg1">
              <a:lumMod val="65000"/>
            </a:schemeClr>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34" name="文本框 18"/>
          <p:cNvSpPr txBox="1"/>
          <p:nvPr/>
        </p:nvSpPr>
        <p:spPr>
          <a:xfrm>
            <a:off x="255859" y="3638410"/>
            <a:ext cx="4441416" cy="738664"/>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a:t>
            </a:r>
            <a:endParaRPr lang="en-US" altLang="zh-CN" sz="1400" dirty="0">
              <a:cs typeface="+mn-ea"/>
              <a:sym typeface="+mn-lt"/>
            </a:endParaRPr>
          </a:p>
        </p:txBody>
      </p:sp>
    </p:spTree>
    <p:extLst>
      <p:ext uri="{BB962C8B-B14F-4D97-AF65-F5344CB8AC3E}">
        <p14:creationId xmlns:p14="http://schemas.microsoft.com/office/powerpoint/2010/main" val="289810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6" name="TextBox 10"/>
          <p:cNvSpPr>
            <a:spLocks noChangeArrowheads="1"/>
          </p:cNvSpPr>
          <p:nvPr/>
        </p:nvSpPr>
        <p:spPr bwMode="auto">
          <a:xfrm>
            <a:off x="704850" y="1563688"/>
            <a:ext cx="2138958"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sp>
        <p:nvSpPr>
          <p:cNvPr id="17" name="TextBox 11"/>
          <p:cNvSpPr>
            <a:spLocks noChangeArrowheads="1"/>
          </p:cNvSpPr>
          <p:nvPr/>
        </p:nvSpPr>
        <p:spPr bwMode="auto">
          <a:xfrm>
            <a:off x="1907704" y="4083918"/>
            <a:ext cx="2025282"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sp>
        <p:nvSpPr>
          <p:cNvPr id="19" name="TextBox 12"/>
          <p:cNvSpPr>
            <a:spLocks noChangeArrowheads="1"/>
          </p:cNvSpPr>
          <p:nvPr/>
        </p:nvSpPr>
        <p:spPr bwMode="auto">
          <a:xfrm>
            <a:off x="5263907" y="843558"/>
            <a:ext cx="3365500" cy="5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sp>
        <p:nvSpPr>
          <p:cNvPr id="20" name="TextBox 13"/>
          <p:cNvSpPr>
            <a:spLocks noChangeArrowheads="1"/>
          </p:cNvSpPr>
          <p:nvPr/>
        </p:nvSpPr>
        <p:spPr bwMode="auto">
          <a:xfrm>
            <a:off x="6283828" y="3499672"/>
            <a:ext cx="2104596"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grpSp>
        <p:nvGrpSpPr>
          <p:cNvPr id="21" name="Group 67"/>
          <p:cNvGrpSpPr>
            <a:grpSpLocks noChangeAspect="1"/>
          </p:cNvGrpSpPr>
          <p:nvPr/>
        </p:nvGrpSpPr>
        <p:grpSpPr bwMode="auto">
          <a:xfrm>
            <a:off x="2929039" y="972691"/>
            <a:ext cx="3338815" cy="3621270"/>
            <a:chOff x="4743" y="979"/>
            <a:chExt cx="2175" cy="2359"/>
          </a:xfrm>
        </p:grpSpPr>
        <p:sp>
          <p:nvSpPr>
            <p:cNvPr id="22" name="Freeform 68"/>
            <p:cNvSpPr>
              <a:spLocks noEditPoints="1"/>
            </p:cNvSpPr>
            <p:nvPr/>
          </p:nvSpPr>
          <p:spPr bwMode="auto">
            <a:xfrm>
              <a:off x="5397" y="2099"/>
              <a:ext cx="867" cy="1239"/>
            </a:xfrm>
            <a:custGeom>
              <a:avLst/>
              <a:gdLst>
                <a:gd name="T0" fmla="*/ 96 w 366"/>
                <a:gd name="T1" fmla="*/ 174 h 523"/>
                <a:gd name="T2" fmla="*/ 28 w 366"/>
                <a:gd name="T3" fmla="*/ 255 h 523"/>
                <a:gd name="T4" fmla="*/ 4 w 366"/>
                <a:gd name="T5" fmla="*/ 361 h 523"/>
                <a:gd name="T6" fmla="*/ 58 w 366"/>
                <a:gd name="T7" fmla="*/ 471 h 523"/>
                <a:gd name="T8" fmla="*/ 183 w 366"/>
                <a:gd name="T9" fmla="*/ 522 h 523"/>
                <a:gd name="T10" fmla="*/ 308 w 366"/>
                <a:gd name="T11" fmla="*/ 471 h 523"/>
                <a:gd name="T12" fmla="*/ 362 w 366"/>
                <a:gd name="T13" fmla="*/ 361 h 523"/>
                <a:gd name="T14" fmla="*/ 338 w 366"/>
                <a:gd name="T15" fmla="*/ 255 h 523"/>
                <a:gd name="T16" fmla="*/ 270 w 366"/>
                <a:gd name="T17" fmla="*/ 174 h 523"/>
                <a:gd name="T18" fmla="*/ 188 w 366"/>
                <a:gd name="T19" fmla="*/ 53 h 523"/>
                <a:gd name="T20" fmla="*/ 183 w 366"/>
                <a:gd name="T21" fmla="*/ 0 h 523"/>
                <a:gd name="T22" fmla="*/ 178 w 366"/>
                <a:gd name="T23" fmla="*/ 53 h 523"/>
                <a:gd name="T24" fmla="*/ 96 w 366"/>
                <a:gd name="T25" fmla="*/ 174 h 523"/>
                <a:gd name="T26" fmla="*/ 254 w 366"/>
                <a:gd name="T27" fmla="*/ 188 h 523"/>
                <a:gd name="T28" fmla="*/ 309 w 366"/>
                <a:gd name="T29" fmla="*/ 348 h 523"/>
                <a:gd name="T30" fmla="*/ 183 w 366"/>
                <a:gd name="T31" fmla="*/ 461 h 523"/>
                <a:gd name="T32" fmla="*/ 57 w 366"/>
                <a:gd name="T33" fmla="*/ 348 h 523"/>
                <a:gd name="T34" fmla="*/ 112 w 366"/>
                <a:gd name="T35" fmla="*/ 188 h 523"/>
                <a:gd name="T36" fmla="*/ 174 w 366"/>
                <a:gd name="T37" fmla="*/ 78 h 523"/>
                <a:gd name="T38" fmla="*/ 183 w 366"/>
                <a:gd name="T39" fmla="*/ 33 h 523"/>
                <a:gd name="T40" fmla="*/ 192 w 366"/>
                <a:gd name="T41" fmla="*/ 78 h 523"/>
                <a:gd name="T42" fmla="*/ 254 w 366"/>
                <a:gd name="T43" fmla="*/ 18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96" y="174"/>
                  </a:moveTo>
                  <a:cubicBezTo>
                    <a:pt x="72" y="199"/>
                    <a:pt x="46" y="224"/>
                    <a:pt x="28" y="255"/>
                  </a:cubicBezTo>
                  <a:cubicBezTo>
                    <a:pt x="10" y="285"/>
                    <a:pt x="0" y="322"/>
                    <a:pt x="4" y="361"/>
                  </a:cubicBezTo>
                  <a:cubicBezTo>
                    <a:pt x="8" y="399"/>
                    <a:pt x="26" y="440"/>
                    <a:pt x="58" y="471"/>
                  </a:cubicBezTo>
                  <a:cubicBezTo>
                    <a:pt x="90" y="502"/>
                    <a:pt x="135" y="523"/>
                    <a:pt x="183" y="522"/>
                  </a:cubicBezTo>
                  <a:cubicBezTo>
                    <a:pt x="231" y="523"/>
                    <a:pt x="276" y="502"/>
                    <a:pt x="308" y="471"/>
                  </a:cubicBezTo>
                  <a:cubicBezTo>
                    <a:pt x="340" y="440"/>
                    <a:pt x="358" y="399"/>
                    <a:pt x="362" y="361"/>
                  </a:cubicBezTo>
                  <a:cubicBezTo>
                    <a:pt x="366" y="322"/>
                    <a:pt x="356" y="285"/>
                    <a:pt x="338" y="255"/>
                  </a:cubicBezTo>
                  <a:cubicBezTo>
                    <a:pt x="320" y="224"/>
                    <a:pt x="294" y="199"/>
                    <a:pt x="270" y="174"/>
                  </a:cubicBezTo>
                  <a:cubicBezTo>
                    <a:pt x="220" y="128"/>
                    <a:pt x="195" y="87"/>
                    <a:pt x="188" y="53"/>
                  </a:cubicBezTo>
                  <a:cubicBezTo>
                    <a:pt x="181" y="20"/>
                    <a:pt x="184" y="0"/>
                    <a:pt x="183" y="0"/>
                  </a:cubicBezTo>
                  <a:cubicBezTo>
                    <a:pt x="182" y="0"/>
                    <a:pt x="185" y="20"/>
                    <a:pt x="178" y="53"/>
                  </a:cubicBezTo>
                  <a:cubicBezTo>
                    <a:pt x="171" y="87"/>
                    <a:pt x="146" y="128"/>
                    <a:pt x="96" y="174"/>
                  </a:cubicBezTo>
                  <a:close/>
                  <a:moveTo>
                    <a:pt x="254" y="188"/>
                  </a:moveTo>
                  <a:cubicBezTo>
                    <a:pt x="286" y="232"/>
                    <a:pt x="319" y="289"/>
                    <a:pt x="309" y="348"/>
                  </a:cubicBezTo>
                  <a:cubicBezTo>
                    <a:pt x="302" y="404"/>
                    <a:pt x="251" y="463"/>
                    <a:pt x="183" y="461"/>
                  </a:cubicBezTo>
                  <a:cubicBezTo>
                    <a:pt x="115" y="463"/>
                    <a:pt x="64" y="404"/>
                    <a:pt x="57" y="348"/>
                  </a:cubicBezTo>
                  <a:cubicBezTo>
                    <a:pt x="47" y="289"/>
                    <a:pt x="80" y="232"/>
                    <a:pt x="112" y="188"/>
                  </a:cubicBezTo>
                  <a:cubicBezTo>
                    <a:pt x="146" y="144"/>
                    <a:pt x="165" y="106"/>
                    <a:pt x="174" y="78"/>
                  </a:cubicBezTo>
                  <a:cubicBezTo>
                    <a:pt x="183" y="51"/>
                    <a:pt x="181" y="32"/>
                    <a:pt x="183" y="33"/>
                  </a:cubicBezTo>
                  <a:cubicBezTo>
                    <a:pt x="185" y="32"/>
                    <a:pt x="183" y="51"/>
                    <a:pt x="192" y="78"/>
                  </a:cubicBezTo>
                  <a:cubicBezTo>
                    <a:pt x="200" y="106"/>
                    <a:pt x="220" y="144"/>
                    <a:pt x="254" y="18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3" name="Freeform 69"/>
            <p:cNvSpPr>
              <a:spLocks noEditPoints="1"/>
            </p:cNvSpPr>
            <p:nvPr/>
          </p:nvSpPr>
          <p:spPr bwMode="auto">
            <a:xfrm>
              <a:off x="5397" y="979"/>
              <a:ext cx="867" cy="1239"/>
            </a:xfrm>
            <a:custGeom>
              <a:avLst/>
              <a:gdLst>
                <a:gd name="T0" fmla="*/ 178 w 366"/>
                <a:gd name="T1" fmla="*/ 470 h 523"/>
                <a:gd name="T2" fmla="*/ 183 w 366"/>
                <a:gd name="T3" fmla="*/ 523 h 523"/>
                <a:gd name="T4" fmla="*/ 188 w 366"/>
                <a:gd name="T5" fmla="*/ 470 h 523"/>
                <a:gd name="T6" fmla="*/ 270 w 366"/>
                <a:gd name="T7" fmla="*/ 349 h 523"/>
                <a:gd name="T8" fmla="*/ 338 w 366"/>
                <a:gd name="T9" fmla="*/ 269 h 523"/>
                <a:gd name="T10" fmla="*/ 362 w 366"/>
                <a:gd name="T11" fmla="*/ 162 h 523"/>
                <a:gd name="T12" fmla="*/ 308 w 366"/>
                <a:gd name="T13" fmla="*/ 52 h 523"/>
                <a:gd name="T14" fmla="*/ 183 w 366"/>
                <a:gd name="T15" fmla="*/ 1 h 523"/>
                <a:gd name="T16" fmla="*/ 58 w 366"/>
                <a:gd name="T17" fmla="*/ 52 h 523"/>
                <a:gd name="T18" fmla="*/ 4 w 366"/>
                <a:gd name="T19" fmla="*/ 162 h 523"/>
                <a:gd name="T20" fmla="*/ 28 w 366"/>
                <a:gd name="T21" fmla="*/ 269 h 523"/>
                <a:gd name="T22" fmla="*/ 96 w 366"/>
                <a:gd name="T23" fmla="*/ 349 h 523"/>
                <a:gd name="T24" fmla="*/ 178 w 366"/>
                <a:gd name="T25" fmla="*/ 470 h 523"/>
                <a:gd name="T26" fmla="*/ 192 w 366"/>
                <a:gd name="T27" fmla="*/ 445 h 523"/>
                <a:gd name="T28" fmla="*/ 183 w 366"/>
                <a:gd name="T29" fmla="*/ 490 h 523"/>
                <a:gd name="T30" fmla="*/ 174 w 366"/>
                <a:gd name="T31" fmla="*/ 445 h 523"/>
                <a:gd name="T32" fmla="*/ 112 w 366"/>
                <a:gd name="T33" fmla="*/ 335 h 523"/>
                <a:gd name="T34" fmla="*/ 57 w 366"/>
                <a:gd name="T35" fmla="*/ 176 h 523"/>
                <a:gd name="T36" fmla="*/ 183 w 366"/>
                <a:gd name="T37" fmla="*/ 62 h 523"/>
                <a:gd name="T38" fmla="*/ 309 w 366"/>
                <a:gd name="T39" fmla="*/ 176 h 523"/>
                <a:gd name="T40" fmla="*/ 254 w 366"/>
                <a:gd name="T41" fmla="*/ 335 h 523"/>
                <a:gd name="T42" fmla="*/ 192 w 366"/>
                <a:gd name="T43" fmla="*/ 44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 h="523">
                  <a:moveTo>
                    <a:pt x="178" y="470"/>
                  </a:moveTo>
                  <a:cubicBezTo>
                    <a:pt x="185" y="503"/>
                    <a:pt x="182" y="523"/>
                    <a:pt x="183" y="523"/>
                  </a:cubicBezTo>
                  <a:cubicBezTo>
                    <a:pt x="184" y="523"/>
                    <a:pt x="181" y="503"/>
                    <a:pt x="188" y="470"/>
                  </a:cubicBezTo>
                  <a:cubicBezTo>
                    <a:pt x="195" y="436"/>
                    <a:pt x="220" y="395"/>
                    <a:pt x="270" y="349"/>
                  </a:cubicBezTo>
                  <a:cubicBezTo>
                    <a:pt x="294" y="324"/>
                    <a:pt x="320" y="300"/>
                    <a:pt x="338" y="269"/>
                  </a:cubicBezTo>
                  <a:cubicBezTo>
                    <a:pt x="356" y="238"/>
                    <a:pt x="366" y="201"/>
                    <a:pt x="362" y="162"/>
                  </a:cubicBezTo>
                  <a:cubicBezTo>
                    <a:pt x="358" y="124"/>
                    <a:pt x="340" y="83"/>
                    <a:pt x="308" y="52"/>
                  </a:cubicBezTo>
                  <a:cubicBezTo>
                    <a:pt x="276" y="21"/>
                    <a:pt x="231" y="0"/>
                    <a:pt x="183" y="1"/>
                  </a:cubicBezTo>
                  <a:cubicBezTo>
                    <a:pt x="135" y="0"/>
                    <a:pt x="90" y="21"/>
                    <a:pt x="58" y="52"/>
                  </a:cubicBezTo>
                  <a:cubicBezTo>
                    <a:pt x="26" y="83"/>
                    <a:pt x="8" y="124"/>
                    <a:pt x="4" y="162"/>
                  </a:cubicBezTo>
                  <a:cubicBezTo>
                    <a:pt x="0" y="201"/>
                    <a:pt x="10" y="238"/>
                    <a:pt x="28" y="269"/>
                  </a:cubicBezTo>
                  <a:cubicBezTo>
                    <a:pt x="46" y="300"/>
                    <a:pt x="72" y="324"/>
                    <a:pt x="96" y="349"/>
                  </a:cubicBezTo>
                  <a:cubicBezTo>
                    <a:pt x="146" y="395"/>
                    <a:pt x="171" y="436"/>
                    <a:pt x="178" y="470"/>
                  </a:cubicBezTo>
                  <a:close/>
                  <a:moveTo>
                    <a:pt x="192" y="445"/>
                  </a:moveTo>
                  <a:cubicBezTo>
                    <a:pt x="183" y="473"/>
                    <a:pt x="185" y="491"/>
                    <a:pt x="183" y="490"/>
                  </a:cubicBezTo>
                  <a:cubicBezTo>
                    <a:pt x="181" y="491"/>
                    <a:pt x="183" y="473"/>
                    <a:pt x="174" y="445"/>
                  </a:cubicBezTo>
                  <a:cubicBezTo>
                    <a:pt x="165" y="417"/>
                    <a:pt x="146" y="379"/>
                    <a:pt x="112" y="335"/>
                  </a:cubicBezTo>
                  <a:cubicBezTo>
                    <a:pt x="80" y="291"/>
                    <a:pt x="47" y="234"/>
                    <a:pt x="57" y="176"/>
                  </a:cubicBezTo>
                  <a:cubicBezTo>
                    <a:pt x="64" y="119"/>
                    <a:pt x="115" y="60"/>
                    <a:pt x="183" y="62"/>
                  </a:cubicBezTo>
                  <a:cubicBezTo>
                    <a:pt x="251" y="60"/>
                    <a:pt x="302" y="119"/>
                    <a:pt x="309" y="176"/>
                  </a:cubicBezTo>
                  <a:cubicBezTo>
                    <a:pt x="319" y="234"/>
                    <a:pt x="286" y="291"/>
                    <a:pt x="254" y="335"/>
                  </a:cubicBezTo>
                  <a:cubicBezTo>
                    <a:pt x="220" y="379"/>
                    <a:pt x="200" y="417"/>
                    <a:pt x="192" y="44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4" name="Freeform 70"/>
            <p:cNvSpPr>
              <a:spLocks noEditPoints="1"/>
            </p:cNvSpPr>
            <p:nvPr/>
          </p:nvSpPr>
          <p:spPr bwMode="auto">
            <a:xfrm>
              <a:off x="5778" y="2111"/>
              <a:ext cx="1140" cy="860"/>
            </a:xfrm>
            <a:custGeom>
              <a:avLst/>
              <a:gdLst>
                <a:gd name="T0" fmla="*/ 108 w 481"/>
                <a:gd name="T1" fmla="*/ 170 h 363"/>
                <a:gd name="T2" fmla="*/ 143 w 481"/>
                <a:gd name="T3" fmla="*/ 269 h 363"/>
                <a:gd name="T4" fmla="*/ 223 w 481"/>
                <a:gd name="T5" fmla="*/ 343 h 363"/>
                <a:gd name="T6" fmla="*/ 345 w 481"/>
                <a:gd name="T7" fmla="*/ 351 h 363"/>
                <a:gd name="T8" fmla="*/ 453 w 481"/>
                <a:gd name="T9" fmla="*/ 269 h 363"/>
                <a:gd name="T10" fmla="*/ 470 w 481"/>
                <a:gd name="T11" fmla="*/ 135 h 363"/>
                <a:gd name="T12" fmla="*/ 402 w 481"/>
                <a:gd name="T13" fmla="*/ 33 h 363"/>
                <a:gd name="T14" fmla="*/ 298 w 481"/>
                <a:gd name="T15" fmla="*/ 1 h 363"/>
                <a:gd name="T16" fmla="*/ 195 w 481"/>
                <a:gd name="T17" fmla="*/ 19 h 363"/>
                <a:gd name="T18" fmla="*/ 49 w 481"/>
                <a:gd name="T19" fmla="*/ 30 h 363"/>
                <a:gd name="T20" fmla="*/ 1 w 481"/>
                <a:gd name="T21" fmla="*/ 8 h 363"/>
                <a:gd name="T22" fmla="*/ 44 w 481"/>
                <a:gd name="T23" fmla="*/ 39 h 363"/>
                <a:gd name="T24" fmla="*/ 108 w 481"/>
                <a:gd name="T25" fmla="*/ 170 h 363"/>
                <a:gd name="T26" fmla="*/ 199 w 481"/>
                <a:gd name="T27" fmla="*/ 40 h 363"/>
                <a:gd name="T28" fmla="*/ 364 w 481"/>
                <a:gd name="T29" fmla="*/ 72 h 363"/>
                <a:gd name="T30" fmla="*/ 400 w 481"/>
                <a:gd name="T31" fmla="*/ 238 h 363"/>
                <a:gd name="T32" fmla="*/ 238 w 481"/>
                <a:gd name="T33" fmla="*/ 290 h 363"/>
                <a:gd name="T34" fmla="*/ 128 w 481"/>
                <a:gd name="T35" fmla="*/ 164 h 363"/>
                <a:gd name="T36" fmla="*/ 64 w 481"/>
                <a:gd name="T37" fmla="*/ 54 h 363"/>
                <a:gd name="T38" fmla="*/ 29 w 481"/>
                <a:gd name="T39" fmla="*/ 24 h 363"/>
                <a:gd name="T40" fmla="*/ 73 w 481"/>
                <a:gd name="T41" fmla="*/ 39 h 363"/>
                <a:gd name="T42" fmla="*/ 199 w 481"/>
                <a:gd name="T43"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08" y="170"/>
                  </a:moveTo>
                  <a:cubicBezTo>
                    <a:pt x="117" y="203"/>
                    <a:pt x="126" y="238"/>
                    <a:pt x="143" y="269"/>
                  </a:cubicBezTo>
                  <a:cubicBezTo>
                    <a:pt x="161" y="300"/>
                    <a:pt x="188" y="327"/>
                    <a:pt x="223" y="343"/>
                  </a:cubicBezTo>
                  <a:cubicBezTo>
                    <a:pt x="258" y="359"/>
                    <a:pt x="303" y="363"/>
                    <a:pt x="345" y="351"/>
                  </a:cubicBezTo>
                  <a:cubicBezTo>
                    <a:pt x="388" y="339"/>
                    <a:pt x="429" y="311"/>
                    <a:pt x="453" y="269"/>
                  </a:cubicBezTo>
                  <a:cubicBezTo>
                    <a:pt x="477" y="228"/>
                    <a:pt x="481" y="177"/>
                    <a:pt x="470" y="135"/>
                  </a:cubicBezTo>
                  <a:cubicBezTo>
                    <a:pt x="460" y="91"/>
                    <a:pt x="434" y="55"/>
                    <a:pt x="402" y="33"/>
                  </a:cubicBezTo>
                  <a:cubicBezTo>
                    <a:pt x="371" y="10"/>
                    <a:pt x="334" y="0"/>
                    <a:pt x="298" y="1"/>
                  </a:cubicBezTo>
                  <a:cubicBezTo>
                    <a:pt x="262" y="1"/>
                    <a:pt x="228" y="11"/>
                    <a:pt x="195" y="19"/>
                  </a:cubicBezTo>
                  <a:cubicBezTo>
                    <a:pt x="130" y="39"/>
                    <a:pt x="81" y="40"/>
                    <a:pt x="49" y="30"/>
                  </a:cubicBezTo>
                  <a:cubicBezTo>
                    <a:pt x="16" y="19"/>
                    <a:pt x="1" y="7"/>
                    <a:pt x="1" y="8"/>
                  </a:cubicBezTo>
                  <a:cubicBezTo>
                    <a:pt x="0" y="8"/>
                    <a:pt x="18" y="16"/>
                    <a:pt x="44" y="39"/>
                  </a:cubicBezTo>
                  <a:cubicBezTo>
                    <a:pt x="69" y="61"/>
                    <a:pt x="92" y="104"/>
                    <a:pt x="108" y="170"/>
                  </a:cubicBezTo>
                  <a:close/>
                  <a:moveTo>
                    <a:pt x="199" y="40"/>
                  </a:moveTo>
                  <a:cubicBezTo>
                    <a:pt x="253" y="34"/>
                    <a:pt x="318" y="34"/>
                    <a:pt x="364" y="72"/>
                  </a:cubicBezTo>
                  <a:cubicBezTo>
                    <a:pt x="410" y="107"/>
                    <a:pt x="435" y="180"/>
                    <a:pt x="400" y="238"/>
                  </a:cubicBezTo>
                  <a:cubicBezTo>
                    <a:pt x="368" y="298"/>
                    <a:pt x="291" y="312"/>
                    <a:pt x="238" y="290"/>
                  </a:cubicBezTo>
                  <a:cubicBezTo>
                    <a:pt x="182" y="270"/>
                    <a:pt x="150" y="213"/>
                    <a:pt x="128" y="164"/>
                  </a:cubicBezTo>
                  <a:cubicBezTo>
                    <a:pt x="106" y="112"/>
                    <a:pt x="84" y="76"/>
                    <a:pt x="64" y="54"/>
                  </a:cubicBezTo>
                  <a:cubicBezTo>
                    <a:pt x="44" y="33"/>
                    <a:pt x="27" y="25"/>
                    <a:pt x="29" y="24"/>
                  </a:cubicBezTo>
                  <a:cubicBezTo>
                    <a:pt x="29" y="22"/>
                    <a:pt x="44" y="33"/>
                    <a:pt x="73" y="39"/>
                  </a:cubicBezTo>
                  <a:cubicBezTo>
                    <a:pt x="101" y="46"/>
                    <a:pt x="143" y="47"/>
                    <a:pt x="199" y="4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5" name="Freeform 71"/>
            <p:cNvSpPr>
              <a:spLocks noEditPoints="1"/>
            </p:cNvSpPr>
            <p:nvPr/>
          </p:nvSpPr>
          <p:spPr bwMode="auto">
            <a:xfrm>
              <a:off x="4743" y="1346"/>
              <a:ext cx="1139" cy="860"/>
            </a:xfrm>
            <a:custGeom>
              <a:avLst/>
              <a:gdLst>
                <a:gd name="T0" fmla="*/ 432 w 481"/>
                <a:gd name="T1" fmla="*/ 334 h 363"/>
                <a:gd name="T2" fmla="*/ 480 w 481"/>
                <a:gd name="T3" fmla="*/ 355 h 363"/>
                <a:gd name="T4" fmla="*/ 437 w 481"/>
                <a:gd name="T5" fmla="*/ 324 h 363"/>
                <a:gd name="T6" fmla="*/ 373 w 481"/>
                <a:gd name="T7" fmla="*/ 193 h 363"/>
                <a:gd name="T8" fmla="*/ 338 w 481"/>
                <a:gd name="T9" fmla="*/ 94 h 363"/>
                <a:gd name="T10" fmla="*/ 258 w 481"/>
                <a:gd name="T11" fmla="*/ 20 h 363"/>
                <a:gd name="T12" fmla="*/ 136 w 481"/>
                <a:gd name="T13" fmla="*/ 12 h 363"/>
                <a:gd name="T14" fmla="*/ 28 w 481"/>
                <a:gd name="T15" fmla="*/ 94 h 363"/>
                <a:gd name="T16" fmla="*/ 11 w 481"/>
                <a:gd name="T17" fmla="*/ 228 h 363"/>
                <a:gd name="T18" fmla="*/ 79 w 481"/>
                <a:gd name="T19" fmla="*/ 330 h 363"/>
                <a:gd name="T20" fmla="*/ 183 w 481"/>
                <a:gd name="T21" fmla="*/ 362 h 363"/>
                <a:gd name="T22" fmla="*/ 286 w 481"/>
                <a:gd name="T23" fmla="*/ 344 h 363"/>
                <a:gd name="T24" fmla="*/ 432 w 481"/>
                <a:gd name="T25" fmla="*/ 334 h 363"/>
                <a:gd name="T26" fmla="*/ 417 w 481"/>
                <a:gd name="T27" fmla="*/ 309 h 363"/>
                <a:gd name="T28" fmla="*/ 452 w 481"/>
                <a:gd name="T29" fmla="*/ 339 h 363"/>
                <a:gd name="T30" fmla="*/ 408 w 481"/>
                <a:gd name="T31" fmla="*/ 324 h 363"/>
                <a:gd name="T32" fmla="*/ 282 w 481"/>
                <a:gd name="T33" fmla="*/ 323 h 363"/>
                <a:gd name="T34" fmla="*/ 117 w 481"/>
                <a:gd name="T35" fmla="*/ 291 h 363"/>
                <a:gd name="T36" fmla="*/ 81 w 481"/>
                <a:gd name="T37" fmla="*/ 125 h 363"/>
                <a:gd name="T38" fmla="*/ 243 w 481"/>
                <a:gd name="T39" fmla="*/ 73 h 363"/>
                <a:gd name="T40" fmla="*/ 353 w 481"/>
                <a:gd name="T41" fmla="*/ 199 h 363"/>
                <a:gd name="T42" fmla="*/ 417 w 481"/>
                <a:gd name="T43" fmla="*/ 30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2" y="334"/>
                  </a:moveTo>
                  <a:cubicBezTo>
                    <a:pt x="464" y="344"/>
                    <a:pt x="480" y="356"/>
                    <a:pt x="480" y="355"/>
                  </a:cubicBezTo>
                  <a:cubicBezTo>
                    <a:pt x="481" y="355"/>
                    <a:pt x="463" y="347"/>
                    <a:pt x="437" y="324"/>
                  </a:cubicBezTo>
                  <a:cubicBezTo>
                    <a:pt x="412" y="302"/>
                    <a:pt x="389" y="259"/>
                    <a:pt x="373" y="193"/>
                  </a:cubicBezTo>
                  <a:cubicBezTo>
                    <a:pt x="364" y="160"/>
                    <a:pt x="355" y="125"/>
                    <a:pt x="338" y="94"/>
                  </a:cubicBezTo>
                  <a:cubicBezTo>
                    <a:pt x="320" y="63"/>
                    <a:pt x="293" y="36"/>
                    <a:pt x="258" y="20"/>
                  </a:cubicBezTo>
                  <a:cubicBezTo>
                    <a:pt x="222" y="4"/>
                    <a:pt x="178" y="0"/>
                    <a:pt x="136" y="12"/>
                  </a:cubicBezTo>
                  <a:cubicBezTo>
                    <a:pt x="93" y="24"/>
                    <a:pt x="52" y="52"/>
                    <a:pt x="28" y="94"/>
                  </a:cubicBezTo>
                  <a:cubicBezTo>
                    <a:pt x="4" y="135"/>
                    <a:pt x="0" y="186"/>
                    <a:pt x="11" y="228"/>
                  </a:cubicBezTo>
                  <a:cubicBezTo>
                    <a:pt x="21" y="272"/>
                    <a:pt x="47" y="308"/>
                    <a:pt x="79" y="330"/>
                  </a:cubicBezTo>
                  <a:cubicBezTo>
                    <a:pt x="110" y="353"/>
                    <a:pt x="147" y="363"/>
                    <a:pt x="183" y="362"/>
                  </a:cubicBezTo>
                  <a:cubicBezTo>
                    <a:pt x="219" y="362"/>
                    <a:pt x="253" y="352"/>
                    <a:pt x="286" y="344"/>
                  </a:cubicBezTo>
                  <a:cubicBezTo>
                    <a:pt x="351" y="324"/>
                    <a:pt x="399" y="323"/>
                    <a:pt x="432" y="334"/>
                  </a:cubicBezTo>
                  <a:close/>
                  <a:moveTo>
                    <a:pt x="417" y="309"/>
                  </a:moveTo>
                  <a:cubicBezTo>
                    <a:pt x="437" y="330"/>
                    <a:pt x="454" y="338"/>
                    <a:pt x="452" y="339"/>
                  </a:cubicBezTo>
                  <a:cubicBezTo>
                    <a:pt x="452" y="341"/>
                    <a:pt x="437" y="330"/>
                    <a:pt x="408" y="324"/>
                  </a:cubicBezTo>
                  <a:cubicBezTo>
                    <a:pt x="380" y="318"/>
                    <a:pt x="337" y="316"/>
                    <a:pt x="282" y="323"/>
                  </a:cubicBezTo>
                  <a:cubicBezTo>
                    <a:pt x="228" y="329"/>
                    <a:pt x="162" y="329"/>
                    <a:pt x="117" y="291"/>
                  </a:cubicBezTo>
                  <a:cubicBezTo>
                    <a:pt x="71" y="256"/>
                    <a:pt x="45" y="183"/>
                    <a:pt x="81" y="125"/>
                  </a:cubicBezTo>
                  <a:cubicBezTo>
                    <a:pt x="113" y="65"/>
                    <a:pt x="190" y="51"/>
                    <a:pt x="243" y="73"/>
                  </a:cubicBezTo>
                  <a:cubicBezTo>
                    <a:pt x="299" y="93"/>
                    <a:pt x="331" y="150"/>
                    <a:pt x="353" y="199"/>
                  </a:cubicBezTo>
                  <a:cubicBezTo>
                    <a:pt x="375" y="251"/>
                    <a:pt x="397" y="287"/>
                    <a:pt x="417" y="3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6" name="Freeform 72"/>
            <p:cNvSpPr>
              <a:spLocks noEditPoints="1"/>
            </p:cNvSpPr>
            <p:nvPr/>
          </p:nvSpPr>
          <p:spPr bwMode="auto">
            <a:xfrm>
              <a:off x="5778" y="1346"/>
              <a:ext cx="1140" cy="860"/>
            </a:xfrm>
            <a:custGeom>
              <a:avLst/>
              <a:gdLst>
                <a:gd name="T0" fmla="*/ 195 w 481"/>
                <a:gd name="T1" fmla="*/ 344 h 363"/>
                <a:gd name="T2" fmla="*/ 298 w 481"/>
                <a:gd name="T3" fmla="*/ 362 h 363"/>
                <a:gd name="T4" fmla="*/ 402 w 481"/>
                <a:gd name="T5" fmla="*/ 330 h 363"/>
                <a:gd name="T6" fmla="*/ 470 w 481"/>
                <a:gd name="T7" fmla="*/ 228 h 363"/>
                <a:gd name="T8" fmla="*/ 453 w 481"/>
                <a:gd name="T9" fmla="*/ 94 h 363"/>
                <a:gd name="T10" fmla="*/ 345 w 481"/>
                <a:gd name="T11" fmla="*/ 12 h 363"/>
                <a:gd name="T12" fmla="*/ 223 w 481"/>
                <a:gd name="T13" fmla="*/ 20 h 363"/>
                <a:gd name="T14" fmla="*/ 143 w 481"/>
                <a:gd name="T15" fmla="*/ 94 h 363"/>
                <a:gd name="T16" fmla="*/ 108 w 481"/>
                <a:gd name="T17" fmla="*/ 193 h 363"/>
                <a:gd name="T18" fmla="*/ 44 w 481"/>
                <a:gd name="T19" fmla="*/ 324 h 363"/>
                <a:gd name="T20" fmla="*/ 1 w 481"/>
                <a:gd name="T21" fmla="*/ 355 h 363"/>
                <a:gd name="T22" fmla="*/ 49 w 481"/>
                <a:gd name="T23" fmla="*/ 334 h 363"/>
                <a:gd name="T24" fmla="*/ 195 w 481"/>
                <a:gd name="T25" fmla="*/ 344 h 363"/>
                <a:gd name="T26" fmla="*/ 128 w 481"/>
                <a:gd name="T27" fmla="*/ 199 h 363"/>
                <a:gd name="T28" fmla="*/ 238 w 481"/>
                <a:gd name="T29" fmla="*/ 73 h 363"/>
                <a:gd name="T30" fmla="*/ 400 w 481"/>
                <a:gd name="T31" fmla="*/ 125 h 363"/>
                <a:gd name="T32" fmla="*/ 364 w 481"/>
                <a:gd name="T33" fmla="*/ 291 h 363"/>
                <a:gd name="T34" fmla="*/ 199 w 481"/>
                <a:gd name="T35" fmla="*/ 323 h 363"/>
                <a:gd name="T36" fmla="*/ 73 w 481"/>
                <a:gd name="T37" fmla="*/ 324 h 363"/>
                <a:gd name="T38" fmla="*/ 29 w 481"/>
                <a:gd name="T39" fmla="*/ 339 h 363"/>
                <a:gd name="T40" fmla="*/ 64 w 481"/>
                <a:gd name="T41" fmla="*/ 309 h 363"/>
                <a:gd name="T42" fmla="*/ 128 w 481"/>
                <a:gd name="T43" fmla="*/ 19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195" y="344"/>
                  </a:moveTo>
                  <a:cubicBezTo>
                    <a:pt x="228" y="352"/>
                    <a:pt x="262" y="362"/>
                    <a:pt x="298" y="362"/>
                  </a:cubicBezTo>
                  <a:cubicBezTo>
                    <a:pt x="334" y="363"/>
                    <a:pt x="371" y="353"/>
                    <a:pt x="402" y="330"/>
                  </a:cubicBezTo>
                  <a:cubicBezTo>
                    <a:pt x="434" y="308"/>
                    <a:pt x="460" y="272"/>
                    <a:pt x="470" y="228"/>
                  </a:cubicBezTo>
                  <a:cubicBezTo>
                    <a:pt x="481" y="186"/>
                    <a:pt x="477" y="135"/>
                    <a:pt x="453" y="94"/>
                  </a:cubicBezTo>
                  <a:cubicBezTo>
                    <a:pt x="429" y="52"/>
                    <a:pt x="388" y="24"/>
                    <a:pt x="345" y="12"/>
                  </a:cubicBezTo>
                  <a:cubicBezTo>
                    <a:pt x="303" y="0"/>
                    <a:pt x="258" y="4"/>
                    <a:pt x="223" y="20"/>
                  </a:cubicBezTo>
                  <a:cubicBezTo>
                    <a:pt x="188" y="36"/>
                    <a:pt x="161" y="63"/>
                    <a:pt x="143" y="94"/>
                  </a:cubicBezTo>
                  <a:cubicBezTo>
                    <a:pt x="126" y="125"/>
                    <a:pt x="117" y="160"/>
                    <a:pt x="108" y="193"/>
                  </a:cubicBezTo>
                  <a:cubicBezTo>
                    <a:pt x="92" y="259"/>
                    <a:pt x="69" y="302"/>
                    <a:pt x="44" y="324"/>
                  </a:cubicBezTo>
                  <a:cubicBezTo>
                    <a:pt x="18" y="347"/>
                    <a:pt x="0" y="355"/>
                    <a:pt x="1" y="355"/>
                  </a:cubicBezTo>
                  <a:cubicBezTo>
                    <a:pt x="1" y="356"/>
                    <a:pt x="16" y="344"/>
                    <a:pt x="49" y="334"/>
                  </a:cubicBezTo>
                  <a:cubicBezTo>
                    <a:pt x="81" y="323"/>
                    <a:pt x="130" y="324"/>
                    <a:pt x="195" y="344"/>
                  </a:cubicBezTo>
                  <a:close/>
                  <a:moveTo>
                    <a:pt x="128" y="199"/>
                  </a:moveTo>
                  <a:cubicBezTo>
                    <a:pt x="150" y="150"/>
                    <a:pt x="182" y="93"/>
                    <a:pt x="238" y="73"/>
                  </a:cubicBezTo>
                  <a:cubicBezTo>
                    <a:pt x="291" y="51"/>
                    <a:pt x="368" y="65"/>
                    <a:pt x="400" y="125"/>
                  </a:cubicBezTo>
                  <a:cubicBezTo>
                    <a:pt x="435" y="183"/>
                    <a:pt x="410" y="256"/>
                    <a:pt x="364" y="291"/>
                  </a:cubicBezTo>
                  <a:cubicBezTo>
                    <a:pt x="318" y="329"/>
                    <a:pt x="253" y="329"/>
                    <a:pt x="199" y="323"/>
                  </a:cubicBezTo>
                  <a:cubicBezTo>
                    <a:pt x="143" y="316"/>
                    <a:pt x="101" y="318"/>
                    <a:pt x="73" y="324"/>
                  </a:cubicBezTo>
                  <a:cubicBezTo>
                    <a:pt x="44" y="330"/>
                    <a:pt x="29" y="341"/>
                    <a:pt x="29" y="339"/>
                  </a:cubicBezTo>
                  <a:cubicBezTo>
                    <a:pt x="27" y="338"/>
                    <a:pt x="44" y="330"/>
                    <a:pt x="64" y="309"/>
                  </a:cubicBezTo>
                  <a:cubicBezTo>
                    <a:pt x="84" y="287"/>
                    <a:pt x="106" y="251"/>
                    <a:pt x="128" y="19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27" name="Freeform 73"/>
            <p:cNvSpPr>
              <a:spLocks noEditPoints="1"/>
            </p:cNvSpPr>
            <p:nvPr/>
          </p:nvSpPr>
          <p:spPr bwMode="auto">
            <a:xfrm>
              <a:off x="4743" y="2111"/>
              <a:ext cx="1139" cy="860"/>
            </a:xfrm>
            <a:custGeom>
              <a:avLst/>
              <a:gdLst>
                <a:gd name="T0" fmla="*/ 437 w 481"/>
                <a:gd name="T1" fmla="*/ 39 h 363"/>
                <a:gd name="T2" fmla="*/ 480 w 481"/>
                <a:gd name="T3" fmla="*/ 8 h 363"/>
                <a:gd name="T4" fmla="*/ 432 w 481"/>
                <a:gd name="T5" fmla="*/ 30 h 363"/>
                <a:gd name="T6" fmla="*/ 286 w 481"/>
                <a:gd name="T7" fmla="*/ 19 h 363"/>
                <a:gd name="T8" fmla="*/ 183 w 481"/>
                <a:gd name="T9" fmla="*/ 1 h 363"/>
                <a:gd name="T10" fmla="*/ 79 w 481"/>
                <a:gd name="T11" fmla="*/ 33 h 363"/>
                <a:gd name="T12" fmla="*/ 11 w 481"/>
                <a:gd name="T13" fmla="*/ 135 h 363"/>
                <a:gd name="T14" fmla="*/ 28 w 481"/>
                <a:gd name="T15" fmla="*/ 269 h 363"/>
                <a:gd name="T16" fmla="*/ 136 w 481"/>
                <a:gd name="T17" fmla="*/ 351 h 363"/>
                <a:gd name="T18" fmla="*/ 258 w 481"/>
                <a:gd name="T19" fmla="*/ 343 h 363"/>
                <a:gd name="T20" fmla="*/ 338 w 481"/>
                <a:gd name="T21" fmla="*/ 269 h 363"/>
                <a:gd name="T22" fmla="*/ 373 w 481"/>
                <a:gd name="T23" fmla="*/ 170 h 363"/>
                <a:gd name="T24" fmla="*/ 437 w 481"/>
                <a:gd name="T25" fmla="*/ 39 h 363"/>
                <a:gd name="T26" fmla="*/ 408 w 481"/>
                <a:gd name="T27" fmla="*/ 39 h 363"/>
                <a:gd name="T28" fmla="*/ 452 w 481"/>
                <a:gd name="T29" fmla="*/ 24 h 363"/>
                <a:gd name="T30" fmla="*/ 417 w 481"/>
                <a:gd name="T31" fmla="*/ 54 h 363"/>
                <a:gd name="T32" fmla="*/ 353 w 481"/>
                <a:gd name="T33" fmla="*/ 164 h 363"/>
                <a:gd name="T34" fmla="*/ 243 w 481"/>
                <a:gd name="T35" fmla="*/ 290 h 363"/>
                <a:gd name="T36" fmla="*/ 81 w 481"/>
                <a:gd name="T37" fmla="*/ 238 h 363"/>
                <a:gd name="T38" fmla="*/ 117 w 481"/>
                <a:gd name="T39" fmla="*/ 72 h 363"/>
                <a:gd name="T40" fmla="*/ 282 w 481"/>
                <a:gd name="T41" fmla="*/ 40 h 363"/>
                <a:gd name="T42" fmla="*/ 408 w 481"/>
                <a:gd name="T43" fmla="*/ 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363">
                  <a:moveTo>
                    <a:pt x="437" y="39"/>
                  </a:moveTo>
                  <a:cubicBezTo>
                    <a:pt x="463" y="16"/>
                    <a:pt x="481" y="8"/>
                    <a:pt x="480" y="8"/>
                  </a:cubicBezTo>
                  <a:cubicBezTo>
                    <a:pt x="480" y="7"/>
                    <a:pt x="464" y="19"/>
                    <a:pt x="432" y="30"/>
                  </a:cubicBezTo>
                  <a:cubicBezTo>
                    <a:pt x="399" y="40"/>
                    <a:pt x="351" y="39"/>
                    <a:pt x="286" y="19"/>
                  </a:cubicBezTo>
                  <a:cubicBezTo>
                    <a:pt x="253" y="11"/>
                    <a:pt x="219" y="1"/>
                    <a:pt x="183" y="1"/>
                  </a:cubicBezTo>
                  <a:cubicBezTo>
                    <a:pt x="147" y="0"/>
                    <a:pt x="110" y="10"/>
                    <a:pt x="79" y="33"/>
                  </a:cubicBezTo>
                  <a:cubicBezTo>
                    <a:pt x="47" y="55"/>
                    <a:pt x="21" y="91"/>
                    <a:pt x="11" y="135"/>
                  </a:cubicBezTo>
                  <a:cubicBezTo>
                    <a:pt x="0" y="177"/>
                    <a:pt x="4" y="228"/>
                    <a:pt x="28" y="269"/>
                  </a:cubicBezTo>
                  <a:cubicBezTo>
                    <a:pt x="52" y="311"/>
                    <a:pt x="93" y="339"/>
                    <a:pt x="136" y="351"/>
                  </a:cubicBezTo>
                  <a:cubicBezTo>
                    <a:pt x="178" y="363"/>
                    <a:pt x="222" y="359"/>
                    <a:pt x="258" y="343"/>
                  </a:cubicBezTo>
                  <a:cubicBezTo>
                    <a:pt x="293" y="327"/>
                    <a:pt x="320" y="300"/>
                    <a:pt x="338" y="269"/>
                  </a:cubicBezTo>
                  <a:cubicBezTo>
                    <a:pt x="355" y="238"/>
                    <a:pt x="364" y="203"/>
                    <a:pt x="373" y="170"/>
                  </a:cubicBezTo>
                  <a:cubicBezTo>
                    <a:pt x="389" y="104"/>
                    <a:pt x="412" y="61"/>
                    <a:pt x="437" y="39"/>
                  </a:cubicBezTo>
                  <a:close/>
                  <a:moveTo>
                    <a:pt x="408" y="39"/>
                  </a:moveTo>
                  <a:cubicBezTo>
                    <a:pt x="437" y="33"/>
                    <a:pt x="452" y="22"/>
                    <a:pt x="452" y="24"/>
                  </a:cubicBezTo>
                  <a:cubicBezTo>
                    <a:pt x="454" y="25"/>
                    <a:pt x="437" y="33"/>
                    <a:pt x="417" y="54"/>
                  </a:cubicBezTo>
                  <a:cubicBezTo>
                    <a:pt x="397" y="76"/>
                    <a:pt x="375" y="112"/>
                    <a:pt x="353" y="164"/>
                  </a:cubicBezTo>
                  <a:cubicBezTo>
                    <a:pt x="331" y="213"/>
                    <a:pt x="299" y="270"/>
                    <a:pt x="243" y="290"/>
                  </a:cubicBezTo>
                  <a:cubicBezTo>
                    <a:pt x="190" y="312"/>
                    <a:pt x="113" y="298"/>
                    <a:pt x="81" y="238"/>
                  </a:cubicBezTo>
                  <a:cubicBezTo>
                    <a:pt x="45" y="180"/>
                    <a:pt x="71" y="107"/>
                    <a:pt x="117" y="72"/>
                  </a:cubicBezTo>
                  <a:cubicBezTo>
                    <a:pt x="162" y="34"/>
                    <a:pt x="228" y="34"/>
                    <a:pt x="282" y="40"/>
                  </a:cubicBezTo>
                  <a:cubicBezTo>
                    <a:pt x="337" y="47"/>
                    <a:pt x="380" y="46"/>
                    <a:pt x="408" y="3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28" name="TextBox 12"/>
          <p:cNvSpPr>
            <a:spLocks noChangeArrowheads="1"/>
          </p:cNvSpPr>
          <p:nvPr/>
        </p:nvSpPr>
        <p:spPr bwMode="auto">
          <a:xfrm>
            <a:off x="6235477" y="1905445"/>
            <a:ext cx="2232248"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sp>
        <p:nvSpPr>
          <p:cNvPr id="29" name="TextBox 11"/>
          <p:cNvSpPr>
            <a:spLocks noChangeArrowheads="1"/>
          </p:cNvSpPr>
          <p:nvPr/>
        </p:nvSpPr>
        <p:spPr bwMode="auto">
          <a:xfrm>
            <a:off x="454628" y="3001248"/>
            <a:ext cx="2332950" cy="5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eaLnBrk="1" fontAlgn="base" hangingPunct="1">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单击此处添加文本单击此处添加文本单击此处添加文本</a:t>
            </a:r>
          </a:p>
        </p:txBody>
      </p:sp>
    </p:spTree>
    <p:extLst>
      <p:ext uri="{BB962C8B-B14F-4D97-AF65-F5344CB8AC3E}">
        <p14:creationId xmlns:p14="http://schemas.microsoft.com/office/powerpoint/2010/main" val="2516270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31" name="文本框 147"/>
          <p:cNvSpPr>
            <a:spLocks noChangeArrowheads="1"/>
          </p:cNvSpPr>
          <p:nvPr/>
        </p:nvSpPr>
        <p:spPr bwMode="auto">
          <a:xfrm>
            <a:off x="902511" y="3363838"/>
            <a:ext cx="1825229" cy="9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4" tIns="34289" rIns="68454" bIns="3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dirty="0">
                <a:solidFill>
                  <a:schemeClr val="tx1">
                    <a:lumMod val="75000"/>
                    <a:lumOff val="25000"/>
                  </a:schemeClr>
                </a:solidFill>
                <a:latin typeface="+mn-lt"/>
                <a:ea typeface="+mn-ea"/>
                <a:cs typeface="+mn-ea"/>
                <a:sym typeface="+mn-lt"/>
              </a:rPr>
              <a:t>单击此处添加文本单击此处添加文本单击此处</a:t>
            </a:r>
          </a:p>
        </p:txBody>
      </p:sp>
      <p:sp>
        <p:nvSpPr>
          <p:cNvPr id="32" name="文本框 148"/>
          <p:cNvSpPr>
            <a:spLocks noChangeArrowheads="1"/>
          </p:cNvSpPr>
          <p:nvPr/>
        </p:nvSpPr>
        <p:spPr bwMode="auto">
          <a:xfrm>
            <a:off x="2859948" y="3363920"/>
            <a:ext cx="1825229" cy="9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4" tIns="34289" rIns="68454" bIns="3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dirty="0">
                <a:solidFill>
                  <a:schemeClr val="tx1">
                    <a:lumMod val="75000"/>
                    <a:lumOff val="25000"/>
                  </a:schemeClr>
                </a:solidFill>
                <a:latin typeface="+mn-lt"/>
                <a:ea typeface="+mn-ea"/>
                <a:cs typeface="+mn-ea"/>
                <a:sym typeface="+mn-lt"/>
              </a:rPr>
              <a:t>单击此处添加文本单击此处添加文本单击此处</a:t>
            </a:r>
          </a:p>
        </p:txBody>
      </p:sp>
      <p:sp>
        <p:nvSpPr>
          <p:cNvPr id="33" name="矩形 149"/>
          <p:cNvSpPr>
            <a:spLocks noChangeArrowheads="1"/>
          </p:cNvSpPr>
          <p:nvPr/>
        </p:nvSpPr>
        <p:spPr bwMode="auto">
          <a:xfrm>
            <a:off x="4817295" y="3363920"/>
            <a:ext cx="1825229" cy="9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4" tIns="34289" rIns="68454" bIns="34289">
            <a:spAutoFit/>
          </a:bodyPr>
          <a:lstStyle/>
          <a:p>
            <a:pPr algn="ctr" fontAlgn="base">
              <a:spcBef>
                <a:spcPct val="0"/>
              </a:spcBef>
              <a:spcAft>
                <a:spcPct val="0"/>
              </a:spcAft>
              <a:buFont typeface="Arial" pitchFamily="34" charset="0"/>
              <a:buNone/>
            </a:pPr>
            <a:r>
              <a:rPr lang="zh-CN" altLang="en-US" dirty="0">
                <a:solidFill>
                  <a:schemeClr val="tx1">
                    <a:lumMod val="75000"/>
                    <a:lumOff val="25000"/>
                  </a:schemeClr>
                </a:solidFill>
                <a:cs typeface="+mn-ea"/>
                <a:sym typeface="+mn-lt"/>
              </a:rPr>
              <a:t>单击此处添加文本单击此处添加文本单击此处</a:t>
            </a:r>
          </a:p>
        </p:txBody>
      </p:sp>
      <p:sp>
        <p:nvSpPr>
          <p:cNvPr id="34" name="文本框 150"/>
          <p:cNvSpPr>
            <a:spLocks noChangeArrowheads="1"/>
          </p:cNvSpPr>
          <p:nvPr/>
        </p:nvSpPr>
        <p:spPr bwMode="auto">
          <a:xfrm>
            <a:off x="6775848" y="3363838"/>
            <a:ext cx="1825228" cy="9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54" tIns="34289" rIns="68454" bIns="3428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dirty="0">
                <a:solidFill>
                  <a:schemeClr val="tx1">
                    <a:lumMod val="75000"/>
                    <a:lumOff val="25000"/>
                  </a:schemeClr>
                </a:solidFill>
                <a:latin typeface="+mn-lt"/>
                <a:ea typeface="+mn-ea"/>
                <a:cs typeface="+mn-ea"/>
                <a:sym typeface="+mn-lt"/>
              </a:rPr>
              <a:t>单击此处添加文本单击此处添加文本单击此处</a:t>
            </a:r>
          </a:p>
        </p:txBody>
      </p:sp>
      <p:grpSp>
        <p:nvGrpSpPr>
          <p:cNvPr id="2" name="组合 1"/>
          <p:cNvGrpSpPr/>
          <p:nvPr/>
        </p:nvGrpSpPr>
        <p:grpSpPr>
          <a:xfrm>
            <a:off x="936649" y="1563638"/>
            <a:ext cx="1614863" cy="1484332"/>
            <a:chOff x="936649" y="1854191"/>
            <a:chExt cx="1614863" cy="1484332"/>
          </a:xfrm>
        </p:grpSpPr>
        <p:sp>
          <p:nvSpPr>
            <p:cNvPr id="7" name="任意多边形 129"/>
            <p:cNvSpPr>
              <a:spLocks noChangeArrowheads="1"/>
            </p:cNvSpPr>
            <p:nvPr/>
          </p:nvSpPr>
          <p:spPr bwMode="auto">
            <a:xfrm>
              <a:off x="1078708" y="2083604"/>
              <a:ext cx="1472804" cy="1254919"/>
            </a:xfrm>
            <a:custGeom>
              <a:avLst/>
              <a:gdLst>
                <a:gd name="T0" fmla="*/ 0 w 1963271"/>
                <a:gd name="T1" fmla="*/ 0 h 1672070"/>
                <a:gd name="T2" fmla="*/ 1963739 w 1963271"/>
                <a:gd name="T3" fmla="*/ 0 h 1672070"/>
                <a:gd name="T4" fmla="*/ 1963739 w 1963271"/>
                <a:gd name="T5" fmla="*/ 1359091 h 1672070"/>
                <a:gd name="T6" fmla="*/ 1140609 w 1963271"/>
                <a:gd name="T7" fmla="*/ 1359091 h 1672070"/>
                <a:gd name="T8" fmla="*/ 981869 w 1963271"/>
                <a:gd name="T9" fmla="*/ 1673225 h 1672070"/>
                <a:gd name="T10" fmla="*/ 823128 w 1963271"/>
                <a:gd name="T11" fmla="*/ 1359091 h 1672070"/>
                <a:gd name="T12" fmla="*/ 0 w 1963271"/>
                <a:gd name="T13" fmla="*/ 1359091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lnTo>
                    <a:pt x="0" y="0"/>
                  </a:lnTo>
                  <a:close/>
                </a:path>
              </a:pathLst>
            </a:custGeom>
            <a:solidFill>
              <a:schemeClr val="accent1"/>
            </a:solidFill>
            <a:ln>
              <a:noFill/>
            </a:ln>
            <a:extLst/>
          </p:spPr>
          <p:txBody>
            <a:bodyPr lIns="68454" tIns="34289" rIns="68454" bIns="34289" anchor="ctr"/>
            <a:lstStyle/>
            <a:p>
              <a:pPr fontAlgn="base">
                <a:spcBef>
                  <a:spcPct val="0"/>
                </a:spcBef>
                <a:spcAft>
                  <a:spcPct val="0"/>
                </a:spcAft>
                <a:buFont typeface="Arial" pitchFamily="34" charset="0"/>
                <a:buNone/>
              </a:pPr>
              <a:endParaRPr lang="zh-CN" altLang="en-US">
                <a:solidFill>
                  <a:schemeClr val="tx1">
                    <a:lumMod val="75000"/>
                    <a:lumOff val="25000"/>
                  </a:schemeClr>
                </a:solidFill>
                <a:cs typeface="+mn-ea"/>
                <a:sym typeface="+mn-lt"/>
              </a:endParaRPr>
            </a:p>
          </p:txBody>
        </p:sp>
        <p:grpSp>
          <p:nvGrpSpPr>
            <p:cNvPr id="35" name="组合 34"/>
            <p:cNvGrpSpPr/>
            <p:nvPr/>
          </p:nvGrpSpPr>
          <p:grpSpPr>
            <a:xfrm>
              <a:off x="936649" y="1854191"/>
              <a:ext cx="624680" cy="603278"/>
              <a:chOff x="755576" y="195486"/>
              <a:chExt cx="3339153" cy="3224750"/>
            </a:xfrm>
            <a:solidFill>
              <a:schemeClr val="accent1"/>
            </a:solidFill>
          </p:grpSpPr>
          <p:sp>
            <p:nvSpPr>
              <p:cNvPr id="36" name="Freeform 265"/>
              <p:cNvSpPr>
                <a:spLocks/>
              </p:cNvSpPr>
              <p:nvPr/>
            </p:nvSpPr>
            <p:spPr bwMode="auto">
              <a:xfrm>
                <a:off x="755576" y="195486"/>
                <a:ext cx="1668556" cy="16133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37" name="Freeform 266"/>
              <p:cNvSpPr>
                <a:spLocks/>
              </p:cNvSpPr>
              <p:nvPr/>
            </p:nvSpPr>
            <p:spPr bwMode="auto">
              <a:xfrm>
                <a:off x="755576" y="1808847"/>
                <a:ext cx="1668556" cy="1611389"/>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38" name="Freeform 267"/>
              <p:cNvSpPr>
                <a:spLocks/>
              </p:cNvSpPr>
              <p:nvPr/>
            </p:nvSpPr>
            <p:spPr bwMode="auto">
              <a:xfrm>
                <a:off x="2424132" y="195486"/>
                <a:ext cx="1670597" cy="16133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39" name="Freeform 889"/>
              <p:cNvSpPr>
                <a:spLocks/>
              </p:cNvSpPr>
              <p:nvPr/>
            </p:nvSpPr>
            <p:spPr bwMode="auto">
              <a:xfrm>
                <a:off x="2424132" y="1808847"/>
                <a:ext cx="1670597" cy="1611389"/>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grpSp>
      </p:grpSp>
      <p:grpSp>
        <p:nvGrpSpPr>
          <p:cNvPr id="55" name="组合 54"/>
          <p:cNvGrpSpPr/>
          <p:nvPr/>
        </p:nvGrpSpPr>
        <p:grpSpPr>
          <a:xfrm>
            <a:off x="2812780" y="1563638"/>
            <a:ext cx="1696118" cy="1484332"/>
            <a:chOff x="2812780" y="1854191"/>
            <a:chExt cx="1696118" cy="1484332"/>
          </a:xfrm>
        </p:grpSpPr>
        <p:sp>
          <p:nvSpPr>
            <p:cNvPr id="8" name="任意多边形 130"/>
            <p:cNvSpPr>
              <a:spLocks noChangeArrowheads="1"/>
            </p:cNvSpPr>
            <p:nvPr/>
          </p:nvSpPr>
          <p:spPr bwMode="auto">
            <a:xfrm>
              <a:off x="3036094" y="2083604"/>
              <a:ext cx="1472804" cy="1254919"/>
            </a:xfrm>
            <a:custGeom>
              <a:avLst/>
              <a:gdLst>
                <a:gd name="T0" fmla="*/ 0 w 1963271"/>
                <a:gd name="T1" fmla="*/ 0 h 1672070"/>
                <a:gd name="T2" fmla="*/ 1963739 w 1963271"/>
                <a:gd name="T3" fmla="*/ 0 h 1672070"/>
                <a:gd name="T4" fmla="*/ 1963739 w 1963271"/>
                <a:gd name="T5" fmla="*/ 1359091 h 1672070"/>
                <a:gd name="T6" fmla="*/ 1136547 w 1963271"/>
                <a:gd name="T7" fmla="*/ 1359091 h 1672070"/>
                <a:gd name="T8" fmla="*/ 977807 w 1963271"/>
                <a:gd name="T9" fmla="*/ 1673225 h 1672070"/>
                <a:gd name="T10" fmla="*/ 819066 w 1963271"/>
                <a:gd name="T11" fmla="*/ 1359091 h 1672070"/>
                <a:gd name="T12" fmla="*/ 0 w 1963271"/>
                <a:gd name="T13" fmla="*/ 1359091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36276" y="1358153"/>
                  </a:lnTo>
                  <a:lnTo>
                    <a:pt x="977574" y="1672070"/>
                  </a:lnTo>
                  <a:lnTo>
                    <a:pt x="818871" y="1358153"/>
                  </a:lnTo>
                  <a:lnTo>
                    <a:pt x="0" y="1358153"/>
                  </a:lnTo>
                  <a:lnTo>
                    <a:pt x="0" y="0"/>
                  </a:lnTo>
                  <a:close/>
                </a:path>
              </a:pathLst>
            </a:custGeom>
            <a:solidFill>
              <a:schemeClr val="accent2"/>
            </a:solidFill>
            <a:ln>
              <a:noFill/>
            </a:ln>
            <a:extLst/>
          </p:spPr>
          <p:txBody>
            <a:bodyPr lIns="68454" tIns="34289" rIns="68454" bIns="34289" anchor="ctr"/>
            <a:lstStyle/>
            <a:p>
              <a:pPr fontAlgn="base">
                <a:spcBef>
                  <a:spcPct val="0"/>
                </a:spcBef>
                <a:spcAft>
                  <a:spcPct val="0"/>
                </a:spcAft>
                <a:buFont typeface="Arial" pitchFamily="34" charset="0"/>
                <a:buNone/>
              </a:pPr>
              <a:endParaRPr lang="zh-CN" altLang="en-US">
                <a:solidFill>
                  <a:schemeClr val="tx1">
                    <a:lumMod val="75000"/>
                    <a:lumOff val="25000"/>
                  </a:schemeClr>
                </a:solidFill>
                <a:cs typeface="+mn-ea"/>
                <a:sym typeface="+mn-lt"/>
              </a:endParaRPr>
            </a:p>
          </p:txBody>
        </p:sp>
        <p:grpSp>
          <p:nvGrpSpPr>
            <p:cNvPr id="40" name="组合 39"/>
            <p:cNvGrpSpPr/>
            <p:nvPr/>
          </p:nvGrpSpPr>
          <p:grpSpPr>
            <a:xfrm>
              <a:off x="2812780" y="1854191"/>
              <a:ext cx="624680" cy="603278"/>
              <a:chOff x="755576" y="195486"/>
              <a:chExt cx="3339153" cy="3224750"/>
            </a:xfrm>
            <a:solidFill>
              <a:schemeClr val="accent2"/>
            </a:solidFill>
          </p:grpSpPr>
          <p:sp>
            <p:nvSpPr>
              <p:cNvPr id="41" name="Freeform 265"/>
              <p:cNvSpPr>
                <a:spLocks/>
              </p:cNvSpPr>
              <p:nvPr/>
            </p:nvSpPr>
            <p:spPr bwMode="auto">
              <a:xfrm>
                <a:off x="755576" y="195486"/>
                <a:ext cx="1668556" cy="16133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2" name="Freeform 266"/>
              <p:cNvSpPr>
                <a:spLocks/>
              </p:cNvSpPr>
              <p:nvPr/>
            </p:nvSpPr>
            <p:spPr bwMode="auto">
              <a:xfrm>
                <a:off x="755576" y="1808847"/>
                <a:ext cx="1668556" cy="1611389"/>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3" name="Freeform 267"/>
              <p:cNvSpPr>
                <a:spLocks/>
              </p:cNvSpPr>
              <p:nvPr/>
            </p:nvSpPr>
            <p:spPr bwMode="auto">
              <a:xfrm>
                <a:off x="2424132" y="195486"/>
                <a:ext cx="1670597" cy="16133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4" name="Freeform 889"/>
              <p:cNvSpPr>
                <a:spLocks/>
              </p:cNvSpPr>
              <p:nvPr/>
            </p:nvSpPr>
            <p:spPr bwMode="auto">
              <a:xfrm>
                <a:off x="2424132" y="1808847"/>
                <a:ext cx="1670597" cy="1611389"/>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grpSp>
      </p:grpSp>
      <p:grpSp>
        <p:nvGrpSpPr>
          <p:cNvPr id="6" name="组合 5"/>
          <p:cNvGrpSpPr/>
          <p:nvPr/>
        </p:nvGrpSpPr>
        <p:grpSpPr>
          <a:xfrm>
            <a:off x="4820710" y="1563638"/>
            <a:ext cx="1646849" cy="1484332"/>
            <a:chOff x="4820710" y="1854191"/>
            <a:chExt cx="1646849" cy="1484332"/>
          </a:xfrm>
        </p:grpSpPr>
        <p:sp>
          <p:nvSpPr>
            <p:cNvPr id="9" name="任意多边形 131"/>
            <p:cNvSpPr>
              <a:spLocks noChangeArrowheads="1"/>
            </p:cNvSpPr>
            <p:nvPr/>
          </p:nvSpPr>
          <p:spPr bwMode="auto">
            <a:xfrm>
              <a:off x="4994756" y="2083604"/>
              <a:ext cx="1472803" cy="1254919"/>
            </a:xfrm>
            <a:custGeom>
              <a:avLst/>
              <a:gdLst>
                <a:gd name="T0" fmla="*/ 0 w 1963271"/>
                <a:gd name="T1" fmla="*/ 0 h 1672070"/>
                <a:gd name="T2" fmla="*/ 1963737 w 1963271"/>
                <a:gd name="T3" fmla="*/ 0 h 1672070"/>
                <a:gd name="T4" fmla="*/ 1963737 w 1963271"/>
                <a:gd name="T5" fmla="*/ 1359091 h 1672070"/>
                <a:gd name="T6" fmla="*/ 1140608 w 1963271"/>
                <a:gd name="T7" fmla="*/ 1359091 h 1672070"/>
                <a:gd name="T8" fmla="*/ 981868 w 1963271"/>
                <a:gd name="T9" fmla="*/ 1673225 h 1672070"/>
                <a:gd name="T10" fmla="*/ 823127 w 1963271"/>
                <a:gd name="T11" fmla="*/ 1359091 h 1672070"/>
                <a:gd name="T12" fmla="*/ 0 w 1963271"/>
                <a:gd name="T13" fmla="*/ 1359091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lnTo>
                    <a:pt x="0" y="0"/>
                  </a:lnTo>
                  <a:close/>
                </a:path>
              </a:pathLst>
            </a:custGeom>
            <a:solidFill>
              <a:schemeClr val="accent3"/>
            </a:solidFill>
            <a:ln>
              <a:noFill/>
            </a:ln>
            <a:extLst/>
          </p:spPr>
          <p:txBody>
            <a:bodyPr lIns="68454" tIns="34289" rIns="68454" bIns="34289" anchor="ctr"/>
            <a:lstStyle/>
            <a:p>
              <a:pPr fontAlgn="base">
                <a:spcBef>
                  <a:spcPct val="0"/>
                </a:spcBef>
                <a:spcAft>
                  <a:spcPct val="0"/>
                </a:spcAft>
                <a:buFont typeface="Arial" pitchFamily="34" charset="0"/>
                <a:buNone/>
              </a:pPr>
              <a:endParaRPr lang="zh-CN" altLang="en-US">
                <a:solidFill>
                  <a:schemeClr val="tx1">
                    <a:lumMod val="75000"/>
                    <a:lumOff val="25000"/>
                  </a:schemeClr>
                </a:solidFill>
                <a:cs typeface="+mn-ea"/>
                <a:sym typeface="+mn-lt"/>
              </a:endParaRPr>
            </a:p>
          </p:txBody>
        </p:sp>
        <p:grpSp>
          <p:nvGrpSpPr>
            <p:cNvPr id="45" name="组合 44"/>
            <p:cNvGrpSpPr/>
            <p:nvPr/>
          </p:nvGrpSpPr>
          <p:grpSpPr>
            <a:xfrm>
              <a:off x="4820710" y="1854191"/>
              <a:ext cx="624680" cy="603278"/>
              <a:chOff x="755576" y="195486"/>
              <a:chExt cx="3339153" cy="3224750"/>
            </a:xfrm>
            <a:solidFill>
              <a:schemeClr val="accent3"/>
            </a:solidFill>
          </p:grpSpPr>
          <p:sp>
            <p:nvSpPr>
              <p:cNvPr id="46" name="Freeform 265"/>
              <p:cNvSpPr>
                <a:spLocks/>
              </p:cNvSpPr>
              <p:nvPr/>
            </p:nvSpPr>
            <p:spPr bwMode="auto">
              <a:xfrm>
                <a:off x="755576" y="195486"/>
                <a:ext cx="1668556" cy="16133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7" name="Freeform 266"/>
              <p:cNvSpPr>
                <a:spLocks/>
              </p:cNvSpPr>
              <p:nvPr/>
            </p:nvSpPr>
            <p:spPr bwMode="auto">
              <a:xfrm>
                <a:off x="755576" y="1808847"/>
                <a:ext cx="1668556" cy="1611389"/>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8" name="Freeform 267"/>
              <p:cNvSpPr>
                <a:spLocks/>
              </p:cNvSpPr>
              <p:nvPr/>
            </p:nvSpPr>
            <p:spPr bwMode="auto">
              <a:xfrm>
                <a:off x="2424132" y="195486"/>
                <a:ext cx="1670597" cy="16133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49" name="Freeform 889"/>
              <p:cNvSpPr>
                <a:spLocks/>
              </p:cNvSpPr>
              <p:nvPr/>
            </p:nvSpPr>
            <p:spPr bwMode="auto">
              <a:xfrm>
                <a:off x="2424132" y="1808847"/>
                <a:ext cx="1670597" cy="1611389"/>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grpSp>
      </p:grpSp>
      <p:grpSp>
        <p:nvGrpSpPr>
          <p:cNvPr id="3" name="组合 2"/>
          <p:cNvGrpSpPr/>
          <p:nvPr/>
        </p:nvGrpSpPr>
        <p:grpSpPr>
          <a:xfrm>
            <a:off x="6828640" y="1563638"/>
            <a:ext cx="1596306" cy="1484332"/>
            <a:chOff x="6828640" y="1854191"/>
            <a:chExt cx="1596306" cy="1484332"/>
          </a:xfrm>
        </p:grpSpPr>
        <p:sp>
          <p:nvSpPr>
            <p:cNvPr id="10" name="任意多边形 132"/>
            <p:cNvSpPr>
              <a:spLocks noChangeArrowheads="1"/>
            </p:cNvSpPr>
            <p:nvPr/>
          </p:nvSpPr>
          <p:spPr bwMode="auto">
            <a:xfrm>
              <a:off x="6952143" y="2083604"/>
              <a:ext cx="1472803" cy="1254919"/>
            </a:xfrm>
            <a:custGeom>
              <a:avLst/>
              <a:gdLst>
                <a:gd name="T0" fmla="*/ 0 w 1963271"/>
                <a:gd name="T1" fmla="*/ 0 h 1672070"/>
                <a:gd name="T2" fmla="*/ 1963737 w 1963271"/>
                <a:gd name="T3" fmla="*/ 0 h 1672070"/>
                <a:gd name="T4" fmla="*/ 1963737 w 1963271"/>
                <a:gd name="T5" fmla="*/ 1359091 h 1672070"/>
                <a:gd name="T6" fmla="*/ 1140608 w 1963271"/>
                <a:gd name="T7" fmla="*/ 1359091 h 1672070"/>
                <a:gd name="T8" fmla="*/ 981867 w 1963271"/>
                <a:gd name="T9" fmla="*/ 1673225 h 1672070"/>
                <a:gd name="T10" fmla="*/ 823127 w 1963271"/>
                <a:gd name="T11" fmla="*/ 1359091 h 1672070"/>
                <a:gd name="T12" fmla="*/ 0 w 1963271"/>
                <a:gd name="T13" fmla="*/ 1359091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4" y="1672070"/>
                  </a:lnTo>
                  <a:lnTo>
                    <a:pt x="822932" y="1358153"/>
                  </a:lnTo>
                  <a:lnTo>
                    <a:pt x="0" y="1358153"/>
                  </a:lnTo>
                  <a:lnTo>
                    <a:pt x="0" y="0"/>
                  </a:lnTo>
                  <a:close/>
                </a:path>
              </a:pathLst>
            </a:custGeom>
            <a:solidFill>
              <a:schemeClr val="accent4"/>
            </a:solidFill>
            <a:ln>
              <a:noFill/>
            </a:ln>
            <a:extLst/>
          </p:spPr>
          <p:txBody>
            <a:bodyPr lIns="68454" tIns="34289" rIns="68454" bIns="34289" anchor="ctr"/>
            <a:lstStyle/>
            <a:p>
              <a:pPr fontAlgn="base">
                <a:spcBef>
                  <a:spcPct val="0"/>
                </a:spcBef>
                <a:spcAft>
                  <a:spcPct val="0"/>
                </a:spcAft>
                <a:buFont typeface="Arial" pitchFamily="34" charset="0"/>
                <a:buNone/>
              </a:pPr>
              <a:endParaRPr lang="zh-CN" altLang="en-US">
                <a:solidFill>
                  <a:schemeClr val="tx1">
                    <a:lumMod val="75000"/>
                    <a:lumOff val="25000"/>
                  </a:schemeClr>
                </a:solidFill>
                <a:cs typeface="+mn-ea"/>
                <a:sym typeface="+mn-lt"/>
              </a:endParaRPr>
            </a:p>
          </p:txBody>
        </p:sp>
        <p:grpSp>
          <p:nvGrpSpPr>
            <p:cNvPr id="50" name="组合 49"/>
            <p:cNvGrpSpPr/>
            <p:nvPr/>
          </p:nvGrpSpPr>
          <p:grpSpPr>
            <a:xfrm>
              <a:off x="6828640" y="1854191"/>
              <a:ext cx="624680" cy="603278"/>
              <a:chOff x="755576" y="195486"/>
              <a:chExt cx="3339153" cy="3224750"/>
            </a:xfrm>
            <a:solidFill>
              <a:schemeClr val="accent4"/>
            </a:solidFill>
          </p:grpSpPr>
          <p:sp>
            <p:nvSpPr>
              <p:cNvPr id="51" name="Freeform 265"/>
              <p:cNvSpPr>
                <a:spLocks/>
              </p:cNvSpPr>
              <p:nvPr/>
            </p:nvSpPr>
            <p:spPr bwMode="auto">
              <a:xfrm>
                <a:off x="755576" y="195486"/>
                <a:ext cx="1668556" cy="16133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52" name="Freeform 266"/>
              <p:cNvSpPr>
                <a:spLocks/>
              </p:cNvSpPr>
              <p:nvPr/>
            </p:nvSpPr>
            <p:spPr bwMode="auto">
              <a:xfrm>
                <a:off x="755576" y="1808847"/>
                <a:ext cx="1668556" cy="1611389"/>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53" name="Freeform 267"/>
              <p:cNvSpPr>
                <a:spLocks/>
              </p:cNvSpPr>
              <p:nvPr/>
            </p:nvSpPr>
            <p:spPr bwMode="auto">
              <a:xfrm>
                <a:off x="2424132" y="195486"/>
                <a:ext cx="1670597" cy="16133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sp>
            <p:nvSpPr>
              <p:cNvPr id="54" name="Freeform 889"/>
              <p:cNvSpPr>
                <a:spLocks/>
              </p:cNvSpPr>
              <p:nvPr/>
            </p:nvSpPr>
            <p:spPr bwMode="auto">
              <a:xfrm>
                <a:off x="2424132" y="1808847"/>
                <a:ext cx="1670597" cy="1611389"/>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cs typeface="+mn-ea"/>
                  <a:sym typeface="+mn-lt"/>
                </a:endParaRPr>
              </a:p>
            </p:txBody>
          </p:sp>
        </p:grpSp>
      </p:grpSp>
      <p:sp>
        <p:nvSpPr>
          <p:cNvPr id="57" name="Freeform 100"/>
          <p:cNvSpPr>
            <a:spLocks noChangeAspect="1"/>
          </p:cNvSpPr>
          <p:nvPr/>
        </p:nvSpPr>
        <p:spPr bwMode="auto">
          <a:xfrm>
            <a:off x="3509122" y="2111013"/>
            <a:ext cx="450607" cy="507727"/>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cs typeface="+mn-ea"/>
              <a:sym typeface="+mn-lt"/>
            </a:endParaRPr>
          </a:p>
        </p:txBody>
      </p:sp>
      <p:sp>
        <p:nvSpPr>
          <p:cNvPr id="58" name="AutoShape 149"/>
          <p:cNvSpPr>
            <a:spLocks noChangeAspect="1"/>
          </p:cNvSpPr>
          <p:nvPr/>
        </p:nvSpPr>
        <p:spPr bwMode="auto">
          <a:xfrm>
            <a:off x="1534407" y="2133213"/>
            <a:ext cx="586934" cy="422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w="9525">
            <a:noFill/>
            <a:round/>
            <a:headEnd/>
            <a:tailEnd/>
          </a:ln>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cs typeface="+mn-ea"/>
              <a:sym typeface="+mn-lt"/>
            </a:endParaRPr>
          </a:p>
        </p:txBody>
      </p:sp>
      <p:grpSp>
        <p:nvGrpSpPr>
          <p:cNvPr id="59" name="Group 85"/>
          <p:cNvGrpSpPr>
            <a:grpSpLocks noChangeAspect="1"/>
          </p:cNvGrpSpPr>
          <p:nvPr/>
        </p:nvGrpSpPr>
        <p:grpSpPr>
          <a:xfrm>
            <a:off x="5641767" y="2134512"/>
            <a:ext cx="366140" cy="486584"/>
            <a:chOff x="5575100" y="3734191"/>
            <a:chExt cx="315602" cy="419419"/>
          </a:xfrm>
          <a:solidFill>
            <a:srgbClr val="92D050"/>
          </a:solidFill>
          <a:effectLst/>
        </p:grpSpPr>
        <p:sp>
          <p:nvSpPr>
            <p:cNvPr id="60"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cs typeface="+mn-ea"/>
                <a:sym typeface="+mn-lt"/>
              </a:endParaRPr>
            </a:p>
          </p:txBody>
        </p:sp>
        <p:sp>
          <p:nvSpPr>
            <p:cNvPr id="61" name="Freeform 109"/>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effectLst>
                  <a:outerShdw blurRad="38100" dist="38100" dir="2700000" algn="tl">
                    <a:srgbClr val="000000">
                      <a:alpha val="43137"/>
                    </a:srgbClr>
                  </a:outerShdw>
                </a:effectLst>
                <a:cs typeface="+mn-ea"/>
                <a:sym typeface="+mn-lt"/>
              </a:endParaRPr>
            </a:p>
          </p:txBody>
        </p:sp>
      </p:grpSp>
      <p:sp>
        <p:nvSpPr>
          <p:cNvPr id="62" name="Freeform 143"/>
          <p:cNvSpPr>
            <a:spLocks noChangeAspect="1" noEditPoints="1"/>
          </p:cNvSpPr>
          <p:nvPr/>
        </p:nvSpPr>
        <p:spPr bwMode="auto">
          <a:xfrm>
            <a:off x="7489955" y="2134512"/>
            <a:ext cx="475946" cy="48658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69526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矩形 2"/>
          <p:cNvSpPr>
            <a:spLocks noChangeArrowheads="1"/>
          </p:cNvSpPr>
          <p:nvPr/>
        </p:nvSpPr>
        <p:spPr bwMode="auto">
          <a:xfrm>
            <a:off x="2402118" y="3699111"/>
            <a:ext cx="4891813" cy="603784"/>
          </a:xfrm>
          <a:prstGeom prst="rect">
            <a:avLst/>
          </a:prstGeom>
          <a:solidFill>
            <a:schemeClr val="accent5"/>
          </a:solidFill>
          <a:ln>
            <a:noFill/>
          </a:ln>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r>
              <a:rPr lang="zh-CN" altLang="en-US" sz="3000" b="1">
                <a:solidFill>
                  <a:schemeClr val="bg1"/>
                </a:solidFill>
                <a:latin typeface="+mn-lt"/>
                <a:ea typeface="+mn-ea"/>
                <a:cs typeface="+mn-ea"/>
                <a:sym typeface="+mn-lt"/>
              </a:rPr>
              <a:t>内容说明</a:t>
            </a:r>
          </a:p>
        </p:txBody>
      </p:sp>
      <p:sp>
        <p:nvSpPr>
          <p:cNvPr id="8" name="矩形 3"/>
          <p:cNvSpPr>
            <a:spLocks noChangeArrowheads="1"/>
          </p:cNvSpPr>
          <p:nvPr/>
        </p:nvSpPr>
        <p:spPr bwMode="auto">
          <a:xfrm>
            <a:off x="2591634" y="3003225"/>
            <a:ext cx="4494137" cy="603784"/>
          </a:xfrm>
          <a:prstGeom prst="rect">
            <a:avLst/>
          </a:prstGeom>
          <a:solidFill>
            <a:schemeClr val="accent4"/>
          </a:solidFill>
          <a:ln>
            <a:noFill/>
          </a:ln>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r>
              <a:rPr lang="zh-CN" altLang="en-US" sz="3000" b="1">
                <a:solidFill>
                  <a:schemeClr val="bg1"/>
                </a:solidFill>
                <a:latin typeface="+mn-lt"/>
                <a:ea typeface="+mn-ea"/>
                <a:cs typeface="+mn-ea"/>
                <a:sym typeface="+mn-lt"/>
              </a:rPr>
              <a:t>内容说明</a:t>
            </a:r>
          </a:p>
        </p:txBody>
      </p:sp>
      <p:sp>
        <p:nvSpPr>
          <p:cNvPr id="9" name="矩形 4"/>
          <p:cNvSpPr>
            <a:spLocks noChangeArrowheads="1"/>
          </p:cNvSpPr>
          <p:nvPr/>
        </p:nvSpPr>
        <p:spPr bwMode="auto">
          <a:xfrm>
            <a:off x="2591634" y="2307339"/>
            <a:ext cx="4494137" cy="603784"/>
          </a:xfrm>
          <a:prstGeom prst="rect">
            <a:avLst/>
          </a:prstGeom>
          <a:solidFill>
            <a:schemeClr val="accent3"/>
          </a:solidFill>
          <a:ln>
            <a:noFill/>
          </a:ln>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r>
              <a:rPr lang="zh-CN" altLang="en-US" sz="3000" b="1">
                <a:solidFill>
                  <a:schemeClr val="bg1"/>
                </a:solidFill>
                <a:latin typeface="+mn-lt"/>
                <a:ea typeface="+mn-ea"/>
                <a:cs typeface="+mn-ea"/>
                <a:sym typeface="+mn-lt"/>
              </a:rPr>
              <a:t>内容说明</a:t>
            </a:r>
          </a:p>
        </p:txBody>
      </p:sp>
      <p:sp>
        <p:nvSpPr>
          <p:cNvPr id="10" name="矩形 5"/>
          <p:cNvSpPr>
            <a:spLocks noChangeArrowheads="1"/>
          </p:cNvSpPr>
          <p:nvPr/>
        </p:nvSpPr>
        <p:spPr bwMode="auto">
          <a:xfrm>
            <a:off x="2591634" y="1611452"/>
            <a:ext cx="4494137" cy="603784"/>
          </a:xfrm>
          <a:prstGeom prst="rect">
            <a:avLst/>
          </a:prstGeom>
          <a:solidFill>
            <a:schemeClr val="accent2"/>
          </a:solidFill>
          <a:ln>
            <a:noFill/>
          </a:ln>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r>
              <a:rPr lang="zh-CN" altLang="en-US" sz="2400" b="1" dirty="0">
                <a:solidFill>
                  <a:schemeClr val="bg1"/>
                </a:solidFill>
                <a:latin typeface="+mn-lt"/>
                <a:ea typeface="+mn-ea"/>
                <a:cs typeface="+mn-ea"/>
                <a:sym typeface="+mn-lt"/>
              </a:rPr>
              <a:t>内容说明</a:t>
            </a:r>
          </a:p>
        </p:txBody>
      </p:sp>
      <p:sp>
        <p:nvSpPr>
          <p:cNvPr id="11" name="矩形 6"/>
          <p:cNvSpPr>
            <a:spLocks noChangeArrowheads="1"/>
          </p:cNvSpPr>
          <p:nvPr/>
        </p:nvSpPr>
        <p:spPr bwMode="auto">
          <a:xfrm>
            <a:off x="2591634" y="915566"/>
            <a:ext cx="4494137" cy="6037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endParaRPr lang="zh-CN" altLang="zh-CN" sz="1400">
              <a:solidFill>
                <a:srgbClr val="FFFFFF"/>
              </a:solidFill>
              <a:latin typeface="+mn-lt"/>
              <a:ea typeface="+mn-ea"/>
              <a:cs typeface="+mn-ea"/>
              <a:sym typeface="+mn-lt"/>
            </a:endParaRPr>
          </a:p>
        </p:txBody>
      </p:sp>
      <p:sp>
        <p:nvSpPr>
          <p:cNvPr id="12" name="等腰三角形 7"/>
          <p:cNvSpPr>
            <a:spLocks noChangeArrowheads="1"/>
          </p:cNvSpPr>
          <p:nvPr/>
        </p:nvSpPr>
        <p:spPr bwMode="auto">
          <a:xfrm flipV="1">
            <a:off x="2374108" y="915566"/>
            <a:ext cx="2464594" cy="3387329"/>
          </a:xfrm>
          <a:prstGeom prst="triangle">
            <a:avLst>
              <a:gd name="adj" fmla="val 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endParaRPr lang="zh-CN" altLang="zh-CN" sz="1400">
              <a:solidFill>
                <a:srgbClr val="FFFFFF"/>
              </a:solidFill>
              <a:latin typeface="+mn-lt"/>
              <a:ea typeface="+mn-ea"/>
              <a:cs typeface="+mn-ea"/>
              <a:sym typeface="+mn-lt"/>
            </a:endParaRPr>
          </a:p>
        </p:txBody>
      </p:sp>
      <p:sp>
        <p:nvSpPr>
          <p:cNvPr id="13" name="等腰三角形 8"/>
          <p:cNvSpPr>
            <a:spLocks noChangeArrowheads="1"/>
          </p:cNvSpPr>
          <p:nvPr/>
        </p:nvSpPr>
        <p:spPr bwMode="auto">
          <a:xfrm flipH="1" flipV="1">
            <a:off x="4838702" y="915566"/>
            <a:ext cx="2464594" cy="3387329"/>
          </a:xfrm>
          <a:prstGeom prst="triangle">
            <a:avLst>
              <a:gd name="adj" fmla="val 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algn="ctr" eaLnBrk="1" fontAlgn="base" hangingPunct="1">
              <a:lnSpc>
                <a:spcPct val="100000"/>
              </a:lnSpc>
              <a:spcBef>
                <a:spcPct val="0"/>
              </a:spcBef>
              <a:spcAft>
                <a:spcPct val="0"/>
              </a:spcAft>
              <a:buFont typeface="Arial" pitchFamily="34" charset="0"/>
              <a:buNone/>
            </a:pPr>
            <a:endParaRPr lang="zh-CN" altLang="zh-CN" sz="1400">
              <a:solidFill>
                <a:srgbClr val="FFFFFF"/>
              </a:solidFill>
              <a:latin typeface="+mn-lt"/>
              <a:ea typeface="+mn-ea"/>
              <a:cs typeface="+mn-ea"/>
              <a:sym typeface="+mn-lt"/>
            </a:endParaRPr>
          </a:p>
        </p:txBody>
      </p:sp>
      <p:sp>
        <p:nvSpPr>
          <p:cNvPr id="14" name="Freeform 5"/>
          <p:cNvSpPr>
            <a:spLocks noEditPoints="1" noChangeArrowheads="1"/>
          </p:cNvSpPr>
          <p:nvPr/>
        </p:nvSpPr>
        <p:spPr bwMode="auto">
          <a:xfrm>
            <a:off x="2120506" y="3851641"/>
            <a:ext cx="240506" cy="238125"/>
          </a:xfrm>
          <a:custGeom>
            <a:avLst/>
            <a:gdLst>
              <a:gd name="T0" fmla="*/ 254536575 w 202"/>
              <a:gd name="T1" fmla="*/ 0 h 200"/>
              <a:gd name="T2" fmla="*/ 146169063 w 202"/>
              <a:gd name="T3" fmla="*/ 20161250 h 200"/>
              <a:gd name="T4" fmla="*/ 68045013 w 202"/>
              <a:gd name="T5" fmla="*/ 73085325 h 200"/>
              <a:gd name="T6" fmla="*/ 20161250 w 202"/>
              <a:gd name="T7" fmla="*/ 151209375 h 200"/>
              <a:gd name="T8" fmla="*/ 0 w 202"/>
              <a:gd name="T9" fmla="*/ 244455950 h 200"/>
              <a:gd name="T10" fmla="*/ 5040313 w 202"/>
              <a:gd name="T11" fmla="*/ 297378438 h 200"/>
              <a:gd name="T12" fmla="*/ 40322500 w 202"/>
              <a:gd name="T13" fmla="*/ 390625013 h 200"/>
              <a:gd name="T14" fmla="*/ 108367513 w 202"/>
              <a:gd name="T15" fmla="*/ 461189388 h 200"/>
              <a:gd name="T16" fmla="*/ 196572188 w 202"/>
              <a:gd name="T17" fmla="*/ 498990938 h 200"/>
              <a:gd name="T18" fmla="*/ 254536575 w 202"/>
              <a:gd name="T19" fmla="*/ 504031250 h 200"/>
              <a:gd name="T20" fmla="*/ 347781563 w 202"/>
              <a:gd name="T21" fmla="*/ 483870000 h 200"/>
              <a:gd name="T22" fmla="*/ 430947513 w 202"/>
              <a:gd name="T23" fmla="*/ 430947513 h 200"/>
              <a:gd name="T24" fmla="*/ 491431263 w 202"/>
              <a:gd name="T25" fmla="*/ 347781563 h 200"/>
              <a:gd name="T26" fmla="*/ 509071563 w 202"/>
              <a:gd name="T27" fmla="*/ 269657513 h 200"/>
              <a:gd name="T28" fmla="*/ 509071563 w 202"/>
              <a:gd name="T29" fmla="*/ 244455950 h 200"/>
              <a:gd name="T30" fmla="*/ 506552200 w 202"/>
              <a:gd name="T31" fmla="*/ 196572188 h 200"/>
              <a:gd name="T32" fmla="*/ 466229700 w 202"/>
              <a:gd name="T33" fmla="*/ 108367513 h 200"/>
              <a:gd name="T34" fmla="*/ 393144375 w 202"/>
              <a:gd name="T35" fmla="*/ 42843450 h 200"/>
              <a:gd name="T36" fmla="*/ 299899388 w 202"/>
              <a:gd name="T37" fmla="*/ 5040313 h 200"/>
              <a:gd name="T38" fmla="*/ 254536575 w 202"/>
              <a:gd name="T39" fmla="*/ 0 h 200"/>
              <a:gd name="T40" fmla="*/ 284778450 w 202"/>
              <a:gd name="T41" fmla="*/ 307459063 h 200"/>
              <a:gd name="T42" fmla="*/ 284778450 w 202"/>
              <a:gd name="T43" fmla="*/ 405745950 h 200"/>
              <a:gd name="T44" fmla="*/ 279738138 w 202"/>
              <a:gd name="T45" fmla="*/ 451108763 h 200"/>
              <a:gd name="T46" fmla="*/ 254536575 w 202"/>
              <a:gd name="T47" fmla="*/ 471270013 h 200"/>
              <a:gd name="T48" fmla="*/ 236894688 w 202"/>
              <a:gd name="T49" fmla="*/ 466229700 h 200"/>
              <a:gd name="T50" fmla="*/ 201612500 w 202"/>
              <a:gd name="T51" fmla="*/ 430947513 h 200"/>
              <a:gd name="T52" fmla="*/ 191531875 w 202"/>
              <a:gd name="T53" fmla="*/ 405745950 h 200"/>
              <a:gd name="T54" fmla="*/ 78125638 w 202"/>
              <a:gd name="T55" fmla="*/ 307459063 h 200"/>
              <a:gd name="T56" fmla="*/ 68045013 w 202"/>
              <a:gd name="T57" fmla="*/ 302418750 h 200"/>
              <a:gd name="T58" fmla="*/ 50403125 w 202"/>
              <a:gd name="T59" fmla="*/ 274697825 h 200"/>
              <a:gd name="T60" fmla="*/ 45362813 w 202"/>
              <a:gd name="T61" fmla="*/ 244455950 h 200"/>
              <a:gd name="T62" fmla="*/ 57964388 w 202"/>
              <a:gd name="T63" fmla="*/ 219254388 h 200"/>
              <a:gd name="T64" fmla="*/ 78125638 w 202"/>
              <a:gd name="T65" fmla="*/ 214214075 h 200"/>
              <a:gd name="T66" fmla="*/ 191531875 w 202"/>
              <a:gd name="T67" fmla="*/ 113407825 h 200"/>
              <a:gd name="T68" fmla="*/ 196572188 w 202"/>
              <a:gd name="T69" fmla="*/ 98286888 h 200"/>
              <a:gd name="T70" fmla="*/ 216733438 w 202"/>
              <a:gd name="T71" fmla="*/ 63004700 h 200"/>
              <a:gd name="T72" fmla="*/ 254536575 w 202"/>
              <a:gd name="T73" fmla="*/ 42843450 h 200"/>
              <a:gd name="T74" fmla="*/ 264617200 w 202"/>
              <a:gd name="T75" fmla="*/ 47883763 h 200"/>
              <a:gd name="T76" fmla="*/ 284778450 w 202"/>
              <a:gd name="T77" fmla="*/ 83165950 h 200"/>
              <a:gd name="T78" fmla="*/ 284778450 w 202"/>
              <a:gd name="T79" fmla="*/ 214214075 h 200"/>
              <a:gd name="T80" fmla="*/ 403225000 w 202"/>
              <a:gd name="T81" fmla="*/ 214214075 h 200"/>
              <a:gd name="T82" fmla="*/ 435987825 w 202"/>
              <a:gd name="T83" fmla="*/ 219254388 h 200"/>
              <a:gd name="T84" fmla="*/ 456149075 w 202"/>
              <a:gd name="T85" fmla="*/ 244455950 h 200"/>
              <a:gd name="T86" fmla="*/ 451108763 w 202"/>
              <a:gd name="T87" fmla="*/ 274697825 h 200"/>
              <a:gd name="T88" fmla="*/ 420866888 w 202"/>
              <a:gd name="T89" fmla="*/ 302418750 h 200"/>
              <a:gd name="T90" fmla="*/ 403225000 w 202"/>
              <a:gd name="T91" fmla="*/ 307459063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2"/>
              <a:gd name="T139" fmla="*/ 0 h 200"/>
              <a:gd name="T140" fmla="*/ 202 w 202"/>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2" h="200">
                <a:moveTo>
                  <a:pt x="101" y="0"/>
                </a:moveTo>
                <a:lnTo>
                  <a:pt x="101" y="0"/>
                </a:lnTo>
                <a:lnTo>
                  <a:pt x="78" y="2"/>
                </a:lnTo>
                <a:lnTo>
                  <a:pt x="58" y="8"/>
                </a:lnTo>
                <a:lnTo>
                  <a:pt x="43" y="17"/>
                </a:lnTo>
                <a:lnTo>
                  <a:pt x="27" y="29"/>
                </a:lnTo>
                <a:lnTo>
                  <a:pt x="16" y="43"/>
                </a:lnTo>
                <a:lnTo>
                  <a:pt x="8" y="60"/>
                </a:lnTo>
                <a:lnTo>
                  <a:pt x="2" y="78"/>
                </a:lnTo>
                <a:lnTo>
                  <a:pt x="0" y="97"/>
                </a:lnTo>
                <a:lnTo>
                  <a:pt x="2" y="118"/>
                </a:lnTo>
                <a:lnTo>
                  <a:pt x="8" y="138"/>
                </a:lnTo>
                <a:lnTo>
                  <a:pt x="16" y="155"/>
                </a:lnTo>
                <a:lnTo>
                  <a:pt x="27" y="171"/>
                </a:lnTo>
                <a:lnTo>
                  <a:pt x="43" y="183"/>
                </a:lnTo>
                <a:lnTo>
                  <a:pt x="58" y="192"/>
                </a:lnTo>
                <a:lnTo>
                  <a:pt x="78" y="198"/>
                </a:lnTo>
                <a:lnTo>
                  <a:pt x="101" y="200"/>
                </a:lnTo>
                <a:lnTo>
                  <a:pt x="119" y="198"/>
                </a:lnTo>
                <a:lnTo>
                  <a:pt x="138" y="192"/>
                </a:lnTo>
                <a:lnTo>
                  <a:pt x="156" y="183"/>
                </a:lnTo>
                <a:lnTo>
                  <a:pt x="171" y="171"/>
                </a:lnTo>
                <a:lnTo>
                  <a:pt x="185" y="155"/>
                </a:lnTo>
                <a:lnTo>
                  <a:pt x="195" y="138"/>
                </a:lnTo>
                <a:lnTo>
                  <a:pt x="201" y="118"/>
                </a:lnTo>
                <a:lnTo>
                  <a:pt x="202" y="107"/>
                </a:lnTo>
                <a:lnTo>
                  <a:pt x="202" y="97"/>
                </a:lnTo>
                <a:lnTo>
                  <a:pt x="202" y="87"/>
                </a:lnTo>
                <a:lnTo>
                  <a:pt x="201" y="78"/>
                </a:lnTo>
                <a:lnTo>
                  <a:pt x="195" y="60"/>
                </a:lnTo>
                <a:lnTo>
                  <a:pt x="185" y="43"/>
                </a:lnTo>
                <a:lnTo>
                  <a:pt x="171" y="29"/>
                </a:lnTo>
                <a:lnTo>
                  <a:pt x="156" y="17"/>
                </a:lnTo>
                <a:lnTo>
                  <a:pt x="138" y="8"/>
                </a:lnTo>
                <a:lnTo>
                  <a:pt x="119" y="2"/>
                </a:lnTo>
                <a:lnTo>
                  <a:pt x="101" y="0"/>
                </a:lnTo>
                <a:close/>
                <a:moveTo>
                  <a:pt x="160" y="122"/>
                </a:moveTo>
                <a:lnTo>
                  <a:pt x="113" y="122"/>
                </a:lnTo>
                <a:lnTo>
                  <a:pt x="113" y="161"/>
                </a:lnTo>
                <a:lnTo>
                  <a:pt x="113" y="171"/>
                </a:lnTo>
                <a:lnTo>
                  <a:pt x="111" y="179"/>
                </a:lnTo>
                <a:lnTo>
                  <a:pt x="105" y="185"/>
                </a:lnTo>
                <a:lnTo>
                  <a:pt x="101" y="187"/>
                </a:lnTo>
                <a:lnTo>
                  <a:pt x="94" y="185"/>
                </a:lnTo>
                <a:lnTo>
                  <a:pt x="86" y="179"/>
                </a:lnTo>
                <a:lnTo>
                  <a:pt x="80" y="171"/>
                </a:lnTo>
                <a:lnTo>
                  <a:pt x="78" y="167"/>
                </a:lnTo>
                <a:lnTo>
                  <a:pt x="76" y="161"/>
                </a:lnTo>
                <a:lnTo>
                  <a:pt x="76" y="122"/>
                </a:lnTo>
                <a:lnTo>
                  <a:pt x="31" y="122"/>
                </a:lnTo>
                <a:lnTo>
                  <a:pt x="27" y="120"/>
                </a:lnTo>
                <a:lnTo>
                  <a:pt x="23" y="116"/>
                </a:lnTo>
                <a:lnTo>
                  <a:pt x="20" y="109"/>
                </a:lnTo>
                <a:lnTo>
                  <a:pt x="18" y="97"/>
                </a:lnTo>
                <a:lnTo>
                  <a:pt x="20" y="91"/>
                </a:lnTo>
                <a:lnTo>
                  <a:pt x="23" y="87"/>
                </a:lnTo>
                <a:lnTo>
                  <a:pt x="27" y="85"/>
                </a:lnTo>
                <a:lnTo>
                  <a:pt x="31" y="85"/>
                </a:lnTo>
                <a:lnTo>
                  <a:pt x="76" y="85"/>
                </a:lnTo>
                <a:lnTo>
                  <a:pt x="76" y="45"/>
                </a:lnTo>
                <a:lnTo>
                  <a:pt x="78" y="39"/>
                </a:lnTo>
                <a:lnTo>
                  <a:pt x="80" y="33"/>
                </a:lnTo>
                <a:lnTo>
                  <a:pt x="86" y="25"/>
                </a:lnTo>
                <a:lnTo>
                  <a:pt x="94" y="19"/>
                </a:lnTo>
                <a:lnTo>
                  <a:pt x="101" y="17"/>
                </a:lnTo>
                <a:lnTo>
                  <a:pt x="105" y="19"/>
                </a:lnTo>
                <a:lnTo>
                  <a:pt x="111" y="25"/>
                </a:lnTo>
                <a:lnTo>
                  <a:pt x="113" y="33"/>
                </a:lnTo>
                <a:lnTo>
                  <a:pt x="113" y="45"/>
                </a:lnTo>
                <a:lnTo>
                  <a:pt x="113" y="85"/>
                </a:lnTo>
                <a:lnTo>
                  <a:pt x="160" y="85"/>
                </a:lnTo>
                <a:lnTo>
                  <a:pt x="167" y="85"/>
                </a:lnTo>
                <a:lnTo>
                  <a:pt x="173" y="87"/>
                </a:lnTo>
                <a:lnTo>
                  <a:pt x="179" y="91"/>
                </a:lnTo>
                <a:lnTo>
                  <a:pt x="181" y="97"/>
                </a:lnTo>
                <a:lnTo>
                  <a:pt x="179" y="109"/>
                </a:lnTo>
                <a:lnTo>
                  <a:pt x="173" y="116"/>
                </a:lnTo>
                <a:lnTo>
                  <a:pt x="167" y="120"/>
                </a:lnTo>
                <a:lnTo>
                  <a:pt x="160" y="122"/>
                </a:lnTo>
                <a:close/>
              </a:path>
            </a:pathLst>
          </a:custGeom>
          <a:solidFill>
            <a:schemeClr val="accent5"/>
          </a:solidFill>
          <a:ln>
            <a:noFill/>
          </a:ln>
          <a:extLst/>
        </p:spPr>
        <p:txBody>
          <a:bodyPr lIns="68456" tIns="34289" rIns="68456" bIns="34289"/>
          <a:lstStyle/>
          <a:p>
            <a:pPr fontAlgn="base">
              <a:spcBef>
                <a:spcPct val="0"/>
              </a:spcBef>
              <a:spcAft>
                <a:spcPct val="0"/>
              </a:spcAft>
              <a:buFont typeface="Arial" pitchFamily="34" charset="0"/>
              <a:buNone/>
            </a:pPr>
            <a:endParaRPr lang="zh-CN" altLang="en-US">
              <a:solidFill>
                <a:srgbClr val="000000"/>
              </a:solidFill>
              <a:cs typeface="+mn-ea"/>
              <a:sym typeface="+mn-lt"/>
            </a:endParaRPr>
          </a:p>
        </p:txBody>
      </p:sp>
      <p:sp>
        <p:nvSpPr>
          <p:cNvPr id="16" name="Freeform 6"/>
          <p:cNvSpPr>
            <a:spLocks noEditPoints="1" noChangeArrowheads="1"/>
          </p:cNvSpPr>
          <p:nvPr/>
        </p:nvSpPr>
        <p:spPr bwMode="auto">
          <a:xfrm>
            <a:off x="6735449" y="3144411"/>
            <a:ext cx="233363" cy="238125"/>
          </a:xfrm>
          <a:custGeom>
            <a:avLst/>
            <a:gdLst>
              <a:gd name="T0" fmla="*/ 234375325 w 196"/>
              <a:gd name="T1" fmla="*/ 0 h 200"/>
              <a:gd name="T2" fmla="*/ 136088438 w 196"/>
              <a:gd name="T3" fmla="*/ 20161250 h 200"/>
              <a:gd name="T4" fmla="*/ 63004700 w 196"/>
              <a:gd name="T5" fmla="*/ 73085325 h 200"/>
              <a:gd name="T6" fmla="*/ 17641888 w 196"/>
              <a:gd name="T7" fmla="*/ 151209375 h 200"/>
              <a:gd name="T8" fmla="*/ 0 w 196"/>
              <a:gd name="T9" fmla="*/ 244455950 h 200"/>
              <a:gd name="T10" fmla="*/ 2520950 w 196"/>
              <a:gd name="T11" fmla="*/ 297378438 h 200"/>
              <a:gd name="T12" fmla="*/ 37803138 w 196"/>
              <a:gd name="T13" fmla="*/ 390625013 h 200"/>
              <a:gd name="T14" fmla="*/ 95765938 w 196"/>
              <a:gd name="T15" fmla="*/ 461189388 h 200"/>
              <a:gd name="T16" fmla="*/ 183972200 w 196"/>
              <a:gd name="T17" fmla="*/ 498990938 h 200"/>
              <a:gd name="T18" fmla="*/ 234375325 w 196"/>
              <a:gd name="T19" fmla="*/ 504031250 h 200"/>
              <a:gd name="T20" fmla="*/ 342741250 w 196"/>
              <a:gd name="T21" fmla="*/ 483870000 h 200"/>
              <a:gd name="T22" fmla="*/ 420866888 w 196"/>
              <a:gd name="T23" fmla="*/ 430947513 h 200"/>
              <a:gd name="T24" fmla="*/ 473789375 w 196"/>
              <a:gd name="T25" fmla="*/ 347781563 h 200"/>
              <a:gd name="T26" fmla="*/ 493950625 w 196"/>
              <a:gd name="T27" fmla="*/ 244455950 h 200"/>
              <a:gd name="T28" fmla="*/ 488910313 w 196"/>
              <a:gd name="T29" fmla="*/ 196572188 h 200"/>
              <a:gd name="T30" fmla="*/ 453628125 w 196"/>
              <a:gd name="T31" fmla="*/ 108367513 h 200"/>
              <a:gd name="T32" fmla="*/ 385584700 w 196"/>
              <a:gd name="T33" fmla="*/ 42843450 h 200"/>
              <a:gd name="T34" fmla="*/ 287297813 w 196"/>
              <a:gd name="T35" fmla="*/ 5040313 h 200"/>
              <a:gd name="T36" fmla="*/ 234375325 w 196"/>
              <a:gd name="T37" fmla="*/ 0 h 200"/>
              <a:gd name="T38" fmla="*/ 292338125 w 196"/>
              <a:gd name="T39" fmla="*/ 307459063 h 200"/>
              <a:gd name="T40" fmla="*/ 292338125 w 196"/>
              <a:gd name="T41" fmla="*/ 405745950 h 200"/>
              <a:gd name="T42" fmla="*/ 277217188 w 196"/>
              <a:gd name="T43" fmla="*/ 451108763 h 200"/>
              <a:gd name="T44" fmla="*/ 234375325 w 196"/>
              <a:gd name="T45" fmla="*/ 471270013 h 200"/>
              <a:gd name="T46" fmla="*/ 219254388 w 196"/>
              <a:gd name="T47" fmla="*/ 466229700 h 200"/>
              <a:gd name="T48" fmla="*/ 194052825 w 196"/>
              <a:gd name="T49" fmla="*/ 430947513 h 200"/>
              <a:gd name="T50" fmla="*/ 189012513 w 196"/>
              <a:gd name="T51" fmla="*/ 307459063 h 200"/>
              <a:gd name="T52" fmla="*/ 90725625 w 196"/>
              <a:gd name="T53" fmla="*/ 307459063 h 200"/>
              <a:gd name="T54" fmla="*/ 52924075 w 196"/>
              <a:gd name="T55" fmla="*/ 292338125 h 200"/>
              <a:gd name="T56" fmla="*/ 37803138 w 196"/>
              <a:gd name="T57" fmla="*/ 244455950 h 200"/>
              <a:gd name="T58" fmla="*/ 42843450 w 196"/>
              <a:gd name="T59" fmla="*/ 229335013 h 200"/>
              <a:gd name="T60" fmla="*/ 68045013 w 196"/>
              <a:gd name="T61" fmla="*/ 214214075 h 200"/>
              <a:gd name="T62" fmla="*/ 189012513 w 196"/>
              <a:gd name="T63" fmla="*/ 214214075 h 200"/>
              <a:gd name="T64" fmla="*/ 189012513 w 196"/>
              <a:gd name="T65" fmla="*/ 113407825 h 200"/>
              <a:gd name="T66" fmla="*/ 204133450 w 196"/>
              <a:gd name="T67" fmla="*/ 63004700 h 200"/>
              <a:gd name="T68" fmla="*/ 234375325 w 196"/>
              <a:gd name="T69" fmla="*/ 42843450 h 200"/>
              <a:gd name="T70" fmla="*/ 259576888 w 196"/>
              <a:gd name="T71" fmla="*/ 47883763 h 200"/>
              <a:gd name="T72" fmla="*/ 287297813 w 196"/>
              <a:gd name="T73" fmla="*/ 83165950 h 200"/>
              <a:gd name="T74" fmla="*/ 292338125 w 196"/>
              <a:gd name="T75" fmla="*/ 214214075 h 200"/>
              <a:gd name="T76" fmla="*/ 390625013 w 196"/>
              <a:gd name="T77" fmla="*/ 214214075 h 200"/>
              <a:gd name="T78" fmla="*/ 435987825 w 196"/>
              <a:gd name="T79" fmla="*/ 219254388 h 200"/>
              <a:gd name="T80" fmla="*/ 453628125 w 196"/>
              <a:gd name="T81" fmla="*/ 244455950 h 200"/>
              <a:gd name="T82" fmla="*/ 453628125 w 196"/>
              <a:gd name="T83" fmla="*/ 259576888 h 200"/>
              <a:gd name="T84" fmla="*/ 435987825 w 196"/>
              <a:gd name="T85" fmla="*/ 292338125 h 200"/>
              <a:gd name="T86" fmla="*/ 390625013 w 196"/>
              <a:gd name="T87" fmla="*/ 307459063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200"/>
              <a:gd name="T134" fmla="*/ 196 w 196"/>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200">
                <a:moveTo>
                  <a:pt x="93" y="0"/>
                </a:moveTo>
                <a:lnTo>
                  <a:pt x="93" y="0"/>
                </a:lnTo>
                <a:lnTo>
                  <a:pt x="73" y="2"/>
                </a:lnTo>
                <a:lnTo>
                  <a:pt x="54" y="8"/>
                </a:lnTo>
                <a:lnTo>
                  <a:pt x="38" y="17"/>
                </a:lnTo>
                <a:lnTo>
                  <a:pt x="25" y="29"/>
                </a:lnTo>
                <a:lnTo>
                  <a:pt x="15" y="43"/>
                </a:lnTo>
                <a:lnTo>
                  <a:pt x="7" y="60"/>
                </a:lnTo>
                <a:lnTo>
                  <a:pt x="1" y="78"/>
                </a:lnTo>
                <a:lnTo>
                  <a:pt x="0" y="97"/>
                </a:lnTo>
                <a:lnTo>
                  <a:pt x="1" y="118"/>
                </a:lnTo>
                <a:lnTo>
                  <a:pt x="7" y="138"/>
                </a:lnTo>
                <a:lnTo>
                  <a:pt x="15" y="155"/>
                </a:lnTo>
                <a:lnTo>
                  <a:pt x="25" y="171"/>
                </a:lnTo>
                <a:lnTo>
                  <a:pt x="38" y="183"/>
                </a:lnTo>
                <a:lnTo>
                  <a:pt x="54" y="192"/>
                </a:lnTo>
                <a:lnTo>
                  <a:pt x="73" y="198"/>
                </a:lnTo>
                <a:lnTo>
                  <a:pt x="93" y="200"/>
                </a:lnTo>
                <a:lnTo>
                  <a:pt x="114" y="198"/>
                </a:lnTo>
                <a:lnTo>
                  <a:pt x="136" y="192"/>
                </a:lnTo>
                <a:lnTo>
                  <a:pt x="153" y="183"/>
                </a:lnTo>
                <a:lnTo>
                  <a:pt x="167" y="171"/>
                </a:lnTo>
                <a:lnTo>
                  <a:pt x="180" y="155"/>
                </a:lnTo>
                <a:lnTo>
                  <a:pt x="188" y="138"/>
                </a:lnTo>
                <a:lnTo>
                  <a:pt x="194" y="118"/>
                </a:lnTo>
                <a:lnTo>
                  <a:pt x="196" y="97"/>
                </a:lnTo>
                <a:lnTo>
                  <a:pt x="194" y="78"/>
                </a:lnTo>
                <a:lnTo>
                  <a:pt x="188" y="60"/>
                </a:lnTo>
                <a:lnTo>
                  <a:pt x="180" y="43"/>
                </a:lnTo>
                <a:lnTo>
                  <a:pt x="167" y="29"/>
                </a:lnTo>
                <a:lnTo>
                  <a:pt x="153" y="17"/>
                </a:lnTo>
                <a:lnTo>
                  <a:pt x="136" y="8"/>
                </a:lnTo>
                <a:lnTo>
                  <a:pt x="114" y="2"/>
                </a:lnTo>
                <a:lnTo>
                  <a:pt x="93" y="0"/>
                </a:lnTo>
                <a:close/>
                <a:moveTo>
                  <a:pt x="155" y="122"/>
                </a:moveTo>
                <a:lnTo>
                  <a:pt x="116" y="122"/>
                </a:lnTo>
                <a:lnTo>
                  <a:pt x="116" y="161"/>
                </a:lnTo>
                <a:lnTo>
                  <a:pt x="114" y="171"/>
                </a:lnTo>
                <a:lnTo>
                  <a:pt x="110" y="179"/>
                </a:lnTo>
                <a:lnTo>
                  <a:pt x="103" y="185"/>
                </a:lnTo>
                <a:lnTo>
                  <a:pt x="93" y="187"/>
                </a:lnTo>
                <a:lnTo>
                  <a:pt x="87" y="185"/>
                </a:lnTo>
                <a:lnTo>
                  <a:pt x="81" y="179"/>
                </a:lnTo>
                <a:lnTo>
                  <a:pt x="77" y="171"/>
                </a:lnTo>
                <a:lnTo>
                  <a:pt x="75" y="161"/>
                </a:lnTo>
                <a:lnTo>
                  <a:pt x="75" y="122"/>
                </a:lnTo>
                <a:lnTo>
                  <a:pt x="36" y="122"/>
                </a:lnTo>
                <a:lnTo>
                  <a:pt x="27" y="120"/>
                </a:lnTo>
                <a:lnTo>
                  <a:pt x="21" y="116"/>
                </a:lnTo>
                <a:lnTo>
                  <a:pt x="17" y="109"/>
                </a:lnTo>
                <a:lnTo>
                  <a:pt x="15" y="97"/>
                </a:lnTo>
                <a:lnTo>
                  <a:pt x="17" y="91"/>
                </a:lnTo>
                <a:lnTo>
                  <a:pt x="21" y="87"/>
                </a:lnTo>
                <a:lnTo>
                  <a:pt x="27" y="85"/>
                </a:lnTo>
                <a:lnTo>
                  <a:pt x="36" y="85"/>
                </a:lnTo>
                <a:lnTo>
                  <a:pt x="75" y="85"/>
                </a:lnTo>
                <a:lnTo>
                  <a:pt x="75" y="45"/>
                </a:lnTo>
                <a:lnTo>
                  <a:pt x="77" y="33"/>
                </a:lnTo>
                <a:lnTo>
                  <a:pt x="81" y="25"/>
                </a:lnTo>
                <a:lnTo>
                  <a:pt x="87" y="19"/>
                </a:lnTo>
                <a:lnTo>
                  <a:pt x="93" y="17"/>
                </a:lnTo>
                <a:lnTo>
                  <a:pt x="103" y="19"/>
                </a:lnTo>
                <a:lnTo>
                  <a:pt x="110" y="25"/>
                </a:lnTo>
                <a:lnTo>
                  <a:pt x="114" y="33"/>
                </a:lnTo>
                <a:lnTo>
                  <a:pt x="116" y="45"/>
                </a:lnTo>
                <a:lnTo>
                  <a:pt x="116" y="85"/>
                </a:lnTo>
                <a:lnTo>
                  <a:pt x="155" y="85"/>
                </a:lnTo>
                <a:lnTo>
                  <a:pt x="165" y="85"/>
                </a:lnTo>
                <a:lnTo>
                  <a:pt x="173" y="87"/>
                </a:lnTo>
                <a:lnTo>
                  <a:pt x="178" y="91"/>
                </a:lnTo>
                <a:lnTo>
                  <a:pt x="180" y="97"/>
                </a:lnTo>
                <a:lnTo>
                  <a:pt x="180" y="103"/>
                </a:lnTo>
                <a:lnTo>
                  <a:pt x="178" y="109"/>
                </a:lnTo>
                <a:lnTo>
                  <a:pt x="173" y="116"/>
                </a:lnTo>
                <a:lnTo>
                  <a:pt x="165" y="120"/>
                </a:lnTo>
                <a:lnTo>
                  <a:pt x="155" y="122"/>
                </a:lnTo>
                <a:close/>
              </a:path>
            </a:pathLst>
          </a:custGeom>
          <a:solidFill>
            <a:schemeClr val="accent4"/>
          </a:solidFill>
          <a:ln>
            <a:noFill/>
          </a:ln>
          <a:extLst/>
        </p:spPr>
        <p:txBody>
          <a:bodyPr lIns="68456" tIns="34289" rIns="68456" bIns="34289"/>
          <a:lstStyle/>
          <a:p>
            <a:pPr fontAlgn="base">
              <a:spcBef>
                <a:spcPct val="0"/>
              </a:spcBef>
              <a:spcAft>
                <a:spcPct val="0"/>
              </a:spcAft>
              <a:buFont typeface="Arial" pitchFamily="34" charset="0"/>
              <a:buNone/>
            </a:pPr>
            <a:endParaRPr lang="zh-CN" altLang="en-US">
              <a:solidFill>
                <a:srgbClr val="000000"/>
              </a:solidFill>
              <a:cs typeface="+mn-ea"/>
              <a:sym typeface="+mn-lt"/>
            </a:endParaRPr>
          </a:p>
        </p:txBody>
      </p:sp>
      <p:sp>
        <p:nvSpPr>
          <p:cNvPr id="17" name="矩形 38"/>
          <p:cNvSpPr>
            <a:spLocks noChangeArrowheads="1"/>
          </p:cNvSpPr>
          <p:nvPr/>
        </p:nvSpPr>
        <p:spPr bwMode="auto">
          <a:xfrm>
            <a:off x="506036" y="3645746"/>
            <a:ext cx="1574540" cy="67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56" tIns="34289" rIns="68456" bIns="34289">
            <a:spAutoFit/>
          </a:bodyP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eaLnBrk="1" fontAlgn="base" hangingPunct="1">
              <a:lnSpc>
                <a:spcPct val="150000"/>
              </a:lnSpc>
              <a:spcBef>
                <a:spcPct val="0"/>
              </a:spcBef>
              <a:spcAft>
                <a:spcPct val="0"/>
              </a:spcAft>
              <a:buFont typeface="Arial" pitchFamily="34" charset="0"/>
              <a:buNone/>
            </a:pPr>
            <a:r>
              <a:rPr lang="zh-CN" altLang="en-US" sz="1400">
                <a:solidFill>
                  <a:schemeClr val="tx1">
                    <a:lumMod val="75000"/>
                    <a:lumOff val="25000"/>
                  </a:schemeClr>
                </a:solidFill>
                <a:latin typeface="+mn-lt"/>
                <a:ea typeface="+mn-ea"/>
                <a:cs typeface="+mn-ea"/>
                <a:sym typeface="+mn-lt"/>
              </a:rPr>
              <a:t>内容说明内容说明</a:t>
            </a:r>
            <a:endParaRPr lang="en-US" altLang="zh-CN" sz="1400">
              <a:solidFill>
                <a:schemeClr val="tx1">
                  <a:lumMod val="75000"/>
                  <a:lumOff val="25000"/>
                </a:schemeClr>
              </a:solidFill>
              <a:latin typeface="+mn-lt"/>
              <a:ea typeface="+mn-ea"/>
              <a:cs typeface="+mn-ea"/>
              <a:sym typeface="+mn-lt"/>
            </a:endParaRPr>
          </a:p>
          <a:p>
            <a:pPr eaLnBrk="1" fontAlgn="base" hangingPunct="1">
              <a:lnSpc>
                <a:spcPct val="150000"/>
              </a:lnSpc>
              <a:spcBef>
                <a:spcPct val="0"/>
              </a:spcBef>
              <a:spcAft>
                <a:spcPct val="0"/>
              </a:spcAft>
              <a:buFont typeface="Arial" pitchFamily="34" charset="0"/>
              <a:buNone/>
            </a:pPr>
            <a:r>
              <a:rPr lang="zh-CN" altLang="en-US" sz="1400">
                <a:solidFill>
                  <a:schemeClr val="tx1">
                    <a:lumMod val="75000"/>
                    <a:lumOff val="25000"/>
                  </a:schemeClr>
                </a:solidFill>
                <a:latin typeface="+mn-lt"/>
                <a:ea typeface="+mn-ea"/>
                <a:cs typeface="+mn-ea"/>
                <a:sym typeface="+mn-lt"/>
              </a:rPr>
              <a:t>内容说明内容说明</a:t>
            </a:r>
            <a:endParaRPr lang="en-US" altLang="zh-CN" sz="1400">
              <a:solidFill>
                <a:schemeClr val="tx1">
                  <a:lumMod val="75000"/>
                  <a:lumOff val="25000"/>
                </a:schemeClr>
              </a:solidFill>
              <a:latin typeface="+mn-lt"/>
              <a:ea typeface="+mn-ea"/>
              <a:cs typeface="+mn-ea"/>
              <a:sym typeface="+mn-lt"/>
            </a:endParaRPr>
          </a:p>
        </p:txBody>
      </p:sp>
      <p:sp>
        <p:nvSpPr>
          <p:cNvPr id="19" name="矩形 39"/>
          <p:cNvSpPr>
            <a:spLocks noChangeArrowheads="1"/>
          </p:cNvSpPr>
          <p:nvPr/>
        </p:nvSpPr>
        <p:spPr bwMode="auto">
          <a:xfrm>
            <a:off x="7045012" y="2962327"/>
            <a:ext cx="1574540" cy="67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56" tIns="34289" rIns="68456" bIns="34289">
            <a:spAutoFit/>
          </a:bodyP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eaLnBrk="1" fontAlgn="base" hangingPunct="1">
              <a:lnSpc>
                <a:spcPct val="150000"/>
              </a:lnSpc>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内容说明内容说明</a:t>
            </a:r>
            <a:endParaRPr lang="en-US" altLang="zh-CN" sz="1400" dirty="0">
              <a:solidFill>
                <a:schemeClr val="tx1">
                  <a:lumMod val="75000"/>
                  <a:lumOff val="25000"/>
                </a:schemeClr>
              </a:solidFill>
              <a:latin typeface="+mn-lt"/>
              <a:ea typeface="+mn-ea"/>
              <a:cs typeface="+mn-ea"/>
              <a:sym typeface="+mn-lt"/>
            </a:endParaRPr>
          </a:p>
          <a:p>
            <a:pPr eaLnBrk="1" fontAlgn="base" hangingPunct="1">
              <a:lnSpc>
                <a:spcPct val="150000"/>
              </a:lnSpc>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内容说明内容说明</a:t>
            </a:r>
            <a:endParaRPr lang="en-US" altLang="zh-CN" sz="1400" dirty="0">
              <a:solidFill>
                <a:schemeClr val="tx1">
                  <a:lumMod val="75000"/>
                  <a:lumOff val="25000"/>
                </a:schemeClr>
              </a:solidFill>
              <a:latin typeface="+mn-lt"/>
              <a:ea typeface="+mn-ea"/>
              <a:cs typeface="+mn-ea"/>
              <a:sym typeface="+mn-lt"/>
            </a:endParaRPr>
          </a:p>
        </p:txBody>
      </p:sp>
      <p:sp>
        <p:nvSpPr>
          <p:cNvPr id="20" name="Freeform 6"/>
          <p:cNvSpPr>
            <a:spLocks noEditPoints="1" noChangeArrowheads="1"/>
          </p:cNvSpPr>
          <p:nvPr/>
        </p:nvSpPr>
        <p:spPr bwMode="auto">
          <a:xfrm>
            <a:off x="3236201" y="2406223"/>
            <a:ext cx="233363" cy="238125"/>
          </a:xfrm>
          <a:custGeom>
            <a:avLst/>
            <a:gdLst>
              <a:gd name="T0" fmla="*/ 234375325 w 196"/>
              <a:gd name="T1" fmla="*/ 0 h 200"/>
              <a:gd name="T2" fmla="*/ 136088438 w 196"/>
              <a:gd name="T3" fmla="*/ 20161250 h 200"/>
              <a:gd name="T4" fmla="*/ 63004700 w 196"/>
              <a:gd name="T5" fmla="*/ 73085325 h 200"/>
              <a:gd name="T6" fmla="*/ 17641888 w 196"/>
              <a:gd name="T7" fmla="*/ 151209375 h 200"/>
              <a:gd name="T8" fmla="*/ 0 w 196"/>
              <a:gd name="T9" fmla="*/ 244455950 h 200"/>
              <a:gd name="T10" fmla="*/ 2520950 w 196"/>
              <a:gd name="T11" fmla="*/ 297378438 h 200"/>
              <a:gd name="T12" fmla="*/ 37803138 w 196"/>
              <a:gd name="T13" fmla="*/ 390625013 h 200"/>
              <a:gd name="T14" fmla="*/ 95765938 w 196"/>
              <a:gd name="T15" fmla="*/ 461189388 h 200"/>
              <a:gd name="T16" fmla="*/ 183972200 w 196"/>
              <a:gd name="T17" fmla="*/ 498990938 h 200"/>
              <a:gd name="T18" fmla="*/ 234375325 w 196"/>
              <a:gd name="T19" fmla="*/ 504031250 h 200"/>
              <a:gd name="T20" fmla="*/ 342741250 w 196"/>
              <a:gd name="T21" fmla="*/ 483870000 h 200"/>
              <a:gd name="T22" fmla="*/ 420866888 w 196"/>
              <a:gd name="T23" fmla="*/ 430947513 h 200"/>
              <a:gd name="T24" fmla="*/ 473789375 w 196"/>
              <a:gd name="T25" fmla="*/ 347781563 h 200"/>
              <a:gd name="T26" fmla="*/ 493950625 w 196"/>
              <a:gd name="T27" fmla="*/ 244455950 h 200"/>
              <a:gd name="T28" fmla="*/ 488910313 w 196"/>
              <a:gd name="T29" fmla="*/ 196572188 h 200"/>
              <a:gd name="T30" fmla="*/ 453628125 w 196"/>
              <a:gd name="T31" fmla="*/ 108367513 h 200"/>
              <a:gd name="T32" fmla="*/ 385584700 w 196"/>
              <a:gd name="T33" fmla="*/ 42843450 h 200"/>
              <a:gd name="T34" fmla="*/ 287297813 w 196"/>
              <a:gd name="T35" fmla="*/ 5040313 h 200"/>
              <a:gd name="T36" fmla="*/ 234375325 w 196"/>
              <a:gd name="T37" fmla="*/ 0 h 200"/>
              <a:gd name="T38" fmla="*/ 292338125 w 196"/>
              <a:gd name="T39" fmla="*/ 307459063 h 200"/>
              <a:gd name="T40" fmla="*/ 292338125 w 196"/>
              <a:gd name="T41" fmla="*/ 405745950 h 200"/>
              <a:gd name="T42" fmla="*/ 277217188 w 196"/>
              <a:gd name="T43" fmla="*/ 451108763 h 200"/>
              <a:gd name="T44" fmla="*/ 234375325 w 196"/>
              <a:gd name="T45" fmla="*/ 471270013 h 200"/>
              <a:gd name="T46" fmla="*/ 219254388 w 196"/>
              <a:gd name="T47" fmla="*/ 466229700 h 200"/>
              <a:gd name="T48" fmla="*/ 194052825 w 196"/>
              <a:gd name="T49" fmla="*/ 430947513 h 200"/>
              <a:gd name="T50" fmla="*/ 189012513 w 196"/>
              <a:gd name="T51" fmla="*/ 307459063 h 200"/>
              <a:gd name="T52" fmla="*/ 90725625 w 196"/>
              <a:gd name="T53" fmla="*/ 307459063 h 200"/>
              <a:gd name="T54" fmla="*/ 52924075 w 196"/>
              <a:gd name="T55" fmla="*/ 292338125 h 200"/>
              <a:gd name="T56" fmla="*/ 37803138 w 196"/>
              <a:gd name="T57" fmla="*/ 244455950 h 200"/>
              <a:gd name="T58" fmla="*/ 42843450 w 196"/>
              <a:gd name="T59" fmla="*/ 229335013 h 200"/>
              <a:gd name="T60" fmla="*/ 68045013 w 196"/>
              <a:gd name="T61" fmla="*/ 214214075 h 200"/>
              <a:gd name="T62" fmla="*/ 189012513 w 196"/>
              <a:gd name="T63" fmla="*/ 214214075 h 200"/>
              <a:gd name="T64" fmla="*/ 189012513 w 196"/>
              <a:gd name="T65" fmla="*/ 113407825 h 200"/>
              <a:gd name="T66" fmla="*/ 204133450 w 196"/>
              <a:gd name="T67" fmla="*/ 63004700 h 200"/>
              <a:gd name="T68" fmla="*/ 234375325 w 196"/>
              <a:gd name="T69" fmla="*/ 42843450 h 200"/>
              <a:gd name="T70" fmla="*/ 259576888 w 196"/>
              <a:gd name="T71" fmla="*/ 47883763 h 200"/>
              <a:gd name="T72" fmla="*/ 287297813 w 196"/>
              <a:gd name="T73" fmla="*/ 83165950 h 200"/>
              <a:gd name="T74" fmla="*/ 292338125 w 196"/>
              <a:gd name="T75" fmla="*/ 214214075 h 200"/>
              <a:gd name="T76" fmla="*/ 390625013 w 196"/>
              <a:gd name="T77" fmla="*/ 214214075 h 200"/>
              <a:gd name="T78" fmla="*/ 435987825 w 196"/>
              <a:gd name="T79" fmla="*/ 219254388 h 200"/>
              <a:gd name="T80" fmla="*/ 453628125 w 196"/>
              <a:gd name="T81" fmla="*/ 244455950 h 200"/>
              <a:gd name="T82" fmla="*/ 453628125 w 196"/>
              <a:gd name="T83" fmla="*/ 259576888 h 200"/>
              <a:gd name="T84" fmla="*/ 435987825 w 196"/>
              <a:gd name="T85" fmla="*/ 292338125 h 200"/>
              <a:gd name="T86" fmla="*/ 390625013 w 196"/>
              <a:gd name="T87" fmla="*/ 307459063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200"/>
              <a:gd name="T134" fmla="*/ 196 w 196"/>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200">
                <a:moveTo>
                  <a:pt x="93" y="0"/>
                </a:moveTo>
                <a:lnTo>
                  <a:pt x="93" y="0"/>
                </a:lnTo>
                <a:lnTo>
                  <a:pt x="73" y="2"/>
                </a:lnTo>
                <a:lnTo>
                  <a:pt x="54" y="8"/>
                </a:lnTo>
                <a:lnTo>
                  <a:pt x="38" y="17"/>
                </a:lnTo>
                <a:lnTo>
                  <a:pt x="25" y="29"/>
                </a:lnTo>
                <a:lnTo>
                  <a:pt x="15" y="43"/>
                </a:lnTo>
                <a:lnTo>
                  <a:pt x="7" y="60"/>
                </a:lnTo>
                <a:lnTo>
                  <a:pt x="1" y="78"/>
                </a:lnTo>
                <a:lnTo>
                  <a:pt x="0" y="97"/>
                </a:lnTo>
                <a:lnTo>
                  <a:pt x="1" y="118"/>
                </a:lnTo>
                <a:lnTo>
                  <a:pt x="7" y="138"/>
                </a:lnTo>
                <a:lnTo>
                  <a:pt x="15" y="155"/>
                </a:lnTo>
                <a:lnTo>
                  <a:pt x="25" y="171"/>
                </a:lnTo>
                <a:lnTo>
                  <a:pt x="38" y="183"/>
                </a:lnTo>
                <a:lnTo>
                  <a:pt x="54" y="192"/>
                </a:lnTo>
                <a:lnTo>
                  <a:pt x="73" y="198"/>
                </a:lnTo>
                <a:lnTo>
                  <a:pt x="93" y="200"/>
                </a:lnTo>
                <a:lnTo>
                  <a:pt x="114" y="198"/>
                </a:lnTo>
                <a:lnTo>
                  <a:pt x="136" y="192"/>
                </a:lnTo>
                <a:lnTo>
                  <a:pt x="153" y="183"/>
                </a:lnTo>
                <a:lnTo>
                  <a:pt x="167" y="171"/>
                </a:lnTo>
                <a:lnTo>
                  <a:pt x="180" y="155"/>
                </a:lnTo>
                <a:lnTo>
                  <a:pt x="188" y="138"/>
                </a:lnTo>
                <a:lnTo>
                  <a:pt x="194" y="118"/>
                </a:lnTo>
                <a:lnTo>
                  <a:pt x="196" y="97"/>
                </a:lnTo>
                <a:lnTo>
                  <a:pt x="194" y="78"/>
                </a:lnTo>
                <a:lnTo>
                  <a:pt x="188" y="60"/>
                </a:lnTo>
                <a:lnTo>
                  <a:pt x="180" y="43"/>
                </a:lnTo>
                <a:lnTo>
                  <a:pt x="167" y="29"/>
                </a:lnTo>
                <a:lnTo>
                  <a:pt x="153" y="17"/>
                </a:lnTo>
                <a:lnTo>
                  <a:pt x="136" y="8"/>
                </a:lnTo>
                <a:lnTo>
                  <a:pt x="114" y="2"/>
                </a:lnTo>
                <a:lnTo>
                  <a:pt x="93" y="0"/>
                </a:lnTo>
                <a:close/>
                <a:moveTo>
                  <a:pt x="155" y="122"/>
                </a:moveTo>
                <a:lnTo>
                  <a:pt x="116" y="122"/>
                </a:lnTo>
                <a:lnTo>
                  <a:pt x="116" y="161"/>
                </a:lnTo>
                <a:lnTo>
                  <a:pt x="114" y="171"/>
                </a:lnTo>
                <a:lnTo>
                  <a:pt x="110" y="179"/>
                </a:lnTo>
                <a:lnTo>
                  <a:pt x="103" y="185"/>
                </a:lnTo>
                <a:lnTo>
                  <a:pt x="93" y="187"/>
                </a:lnTo>
                <a:lnTo>
                  <a:pt x="87" y="185"/>
                </a:lnTo>
                <a:lnTo>
                  <a:pt x="81" y="179"/>
                </a:lnTo>
                <a:lnTo>
                  <a:pt x="77" y="171"/>
                </a:lnTo>
                <a:lnTo>
                  <a:pt x="75" y="161"/>
                </a:lnTo>
                <a:lnTo>
                  <a:pt x="75" y="122"/>
                </a:lnTo>
                <a:lnTo>
                  <a:pt x="36" y="122"/>
                </a:lnTo>
                <a:lnTo>
                  <a:pt x="27" y="120"/>
                </a:lnTo>
                <a:lnTo>
                  <a:pt x="21" y="116"/>
                </a:lnTo>
                <a:lnTo>
                  <a:pt x="17" y="109"/>
                </a:lnTo>
                <a:lnTo>
                  <a:pt x="15" y="97"/>
                </a:lnTo>
                <a:lnTo>
                  <a:pt x="17" y="91"/>
                </a:lnTo>
                <a:lnTo>
                  <a:pt x="21" y="87"/>
                </a:lnTo>
                <a:lnTo>
                  <a:pt x="27" y="85"/>
                </a:lnTo>
                <a:lnTo>
                  <a:pt x="36" y="85"/>
                </a:lnTo>
                <a:lnTo>
                  <a:pt x="75" y="85"/>
                </a:lnTo>
                <a:lnTo>
                  <a:pt x="75" y="45"/>
                </a:lnTo>
                <a:lnTo>
                  <a:pt x="77" y="33"/>
                </a:lnTo>
                <a:lnTo>
                  <a:pt x="81" y="25"/>
                </a:lnTo>
                <a:lnTo>
                  <a:pt x="87" y="19"/>
                </a:lnTo>
                <a:lnTo>
                  <a:pt x="93" y="17"/>
                </a:lnTo>
                <a:lnTo>
                  <a:pt x="103" y="19"/>
                </a:lnTo>
                <a:lnTo>
                  <a:pt x="110" y="25"/>
                </a:lnTo>
                <a:lnTo>
                  <a:pt x="114" y="33"/>
                </a:lnTo>
                <a:lnTo>
                  <a:pt x="116" y="45"/>
                </a:lnTo>
                <a:lnTo>
                  <a:pt x="116" y="85"/>
                </a:lnTo>
                <a:lnTo>
                  <a:pt x="155" y="85"/>
                </a:lnTo>
                <a:lnTo>
                  <a:pt x="165" y="85"/>
                </a:lnTo>
                <a:lnTo>
                  <a:pt x="173" y="87"/>
                </a:lnTo>
                <a:lnTo>
                  <a:pt x="178" y="91"/>
                </a:lnTo>
                <a:lnTo>
                  <a:pt x="180" y="97"/>
                </a:lnTo>
                <a:lnTo>
                  <a:pt x="180" y="103"/>
                </a:lnTo>
                <a:lnTo>
                  <a:pt x="178" y="109"/>
                </a:lnTo>
                <a:lnTo>
                  <a:pt x="173" y="116"/>
                </a:lnTo>
                <a:lnTo>
                  <a:pt x="165" y="120"/>
                </a:lnTo>
                <a:lnTo>
                  <a:pt x="155" y="122"/>
                </a:lnTo>
                <a:close/>
              </a:path>
            </a:pathLst>
          </a:custGeom>
          <a:solidFill>
            <a:schemeClr val="accent3"/>
          </a:solidFill>
          <a:ln>
            <a:noFill/>
          </a:ln>
          <a:extLst/>
        </p:spPr>
        <p:txBody>
          <a:bodyPr lIns="68456" tIns="34289" rIns="68456" bIns="34289"/>
          <a:lstStyle/>
          <a:p>
            <a:pPr fontAlgn="base">
              <a:spcBef>
                <a:spcPct val="0"/>
              </a:spcBef>
              <a:spcAft>
                <a:spcPct val="0"/>
              </a:spcAft>
              <a:buFont typeface="Arial" pitchFamily="34" charset="0"/>
              <a:buNone/>
            </a:pPr>
            <a:endParaRPr lang="zh-CN" altLang="en-US">
              <a:solidFill>
                <a:schemeClr val="bg1"/>
              </a:solidFill>
              <a:cs typeface="+mn-ea"/>
              <a:sym typeface="+mn-lt"/>
            </a:endParaRPr>
          </a:p>
        </p:txBody>
      </p:sp>
      <p:sp>
        <p:nvSpPr>
          <p:cNvPr id="21" name="矩形 41"/>
          <p:cNvSpPr>
            <a:spLocks noChangeArrowheads="1"/>
          </p:cNvSpPr>
          <p:nvPr/>
        </p:nvSpPr>
        <p:spPr bwMode="auto">
          <a:xfrm>
            <a:off x="1626410" y="2180051"/>
            <a:ext cx="1574540" cy="67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56" tIns="34289" rIns="68456" bIns="34289">
            <a:spAutoFit/>
          </a:bodyP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eaLnBrk="1" fontAlgn="base" hangingPunct="1">
              <a:lnSpc>
                <a:spcPct val="150000"/>
              </a:lnSpc>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内容说明内容说明</a:t>
            </a:r>
            <a:endParaRPr lang="en-US" altLang="zh-CN" sz="1400" dirty="0">
              <a:solidFill>
                <a:schemeClr val="tx1">
                  <a:lumMod val="75000"/>
                  <a:lumOff val="25000"/>
                </a:schemeClr>
              </a:solidFill>
              <a:latin typeface="+mn-lt"/>
              <a:ea typeface="+mn-ea"/>
              <a:cs typeface="+mn-ea"/>
              <a:sym typeface="+mn-lt"/>
            </a:endParaRPr>
          </a:p>
          <a:p>
            <a:pPr eaLnBrk="1" fontAlgn="base" hangingPunct="1">
              <a:lnSpc>
                <a:spcPct val="150000"/>
              </a:lnSpc>
              <a:spcBef>
                <a:spcPct val="0"/>
              </a:spcBef>
              <a:spcAft>
                <a:spcPct val="0"/>
              </a:spcAft>
              <a:buFont typeface="Arial" pitchFamily="34" charset="0"/>
              <a:buNone/>
            </a:pPr>
            <a:r>
              <a:rPr lang="zh-CN" altLang="en-US" sz="1400" dirty="0">
                <a:solidFill>
                  <a:schemeClr val="tx1">
                    <a:lumMod val="75000"/>
                    <a:lumOff val="25000"/>
                  </a:schemeClr>
                </a:solidFill>
                <a:latin typeface="+mn-lt"/>
                <a:ea typeface="+mn-ea"/>
                <a:cs typeface="+mn-ea"/>
                <a:sym typeface="+mn-lt"/>
              </a:rPr>
              <a:t>内容说明内容说明</a:t>
            </a:r>
            <a:endParaRPr lang="en-US" altLang="zh-CN" sz="1400" dirty="0">
              <a:solidFill>
                <a:schemeClr val="tx1">
                  <a:lumMod val="75000"/>
                  <a:lumOff val="25000"/>
                </a:schemeClr>
              </a:solidFill>
              <a:latin typeface="+mn-lt"/>
              <a:ea typeface="+mn-ea"/>
              <a:cs typeface="+mn-ea"/>
              <a:sym typeface="+mn-lt"/>
            </a:endParaRPr>
          </a:p>
        </p:txBody>
      </p:sp>
      <p:sp>
        <p:nvSpPr>
          <p:cNvPr id="22" name="Freeform 6"/>
          <p:cNvSpPr>
            <a:spLocks noEditPoints="1" noChangeArrowheads="1"/>
          </p:cNvSpPr>
          <p:nvPr/>
        </p:nvSpPr>
        <p:spPr bwMode="auto">
          <a:xfrm>
            <a:off x="5731668" y="1746616"/>
            <a:ext cx="233363" cy="238125"/>
          </a:xfrm>
          <a:custGeom>
            <a:avLst/>
            <a:gdLst>
              <a:gd name="T0" fmla="*/ 234375325 w 196"/>
              <a:gd name="T1" fmla="*/ 0 h 200"/>
              <a:gd name="T2" fmla="*/ 136088438 w 196"/>
              <a:gd name="T3" fmla="*/ 20161250 h 200"/>
              <a:gd name="T4" fmla="*/ 63004700 w 196"/>
              <a:gd name="T5" fmla="*/ 73085325 h 200"/>
              <a:gd name="T6" fmla="*/ 17641888 w 196"/>
              <a:gd name="T7" fmla="*/ 151209375 h 200"/>
              <a:gd name="T8" fmla="*/ 0 w 196"/>
              <a:gd name="T9" fmla="*/ 244455950 h 200"/>
              <a:gd name="T10" fmla="*/ 2520950 w 196"/>
              <a:gd name="T11" fmla="*/ 297378438 h 200"/>
              <a:gd name="T12" fmla="*/ 37803138 w 196"/>
              <a:gd name="T13" fmla="*/ 390625013 h 200"/>
              <a:gd name="T14" fmla="*/ 95765938 w 196"/>
              <a:gd name="T15" fmla="*/ 461189388 h 200"/>
              <a:gd name="T16" fmla="*/ 183972200 w 196"/>
              <a:gd name="T17" fmla="*/ 498990938 h 200"/>
              <a:gd name="T18" fmla="*/ 234375325 w 196"/>
              <a:gd name="T19" fmla="*/ 504031250 h 200"/>
              <a:gd name="T20" fmla="*/ 342741250 w 196"/>
              <a:gd name="T21" fmla="*/ 483870000 h 200"/>
              <a:gd name="T22" fmla="*/ 420866888 w 196"/>
              <a:gd name="T23" fmla="*/ 430947513 h 200"/>
              <a:gd name="T24" fmla="*/ 473789375 w 196"/>
              <a:gd name="T25" fmla="*/ 347781563 h 200"/>
              <a:gd name="T26" fmla="*/ 493950625 w 196"/>
              <a:gd name="T27" fmla="*/ 244455950 h 200"/>
              <a:gd name="T28" fmla="*/ 488910313 w 196"/>
              <a:gd name="T29" fmla="*/ 196572188 h 200"/>
              <a:gd name="T30" fmla="*/ 453628125 w 196"/>
              <a:gd name="T31" fmla="*/ 108367513 h 200"/>
              <a:gd name="T32" fmla="*/ 385584700 w 196"/>
              <a:gd name="T33" fmla="*/ 42843450 h 200"/>
              <a:gd name="T34" fmla="*/ 287297813 w 196"/>
              <a:gd name="T35" fmla="*/ 5040313 h 200"/>
              <a:gd name="T36" fmla="*/ 234375325 w 196"/>
              <a:gd name="T37" fmla="*/ 0 h 200"/>
              <a:gd name="T38" fmla="*/ 292338125 w 196"/>
              <a:gd name="T39" fmla="*/ 307459063 h 200"/>
              <a:gd name="T40" fmla="*/ 292338125 w 196"/>
              <a:gd name="T41" fmla="*/ 405745950 h 200"/>
              <a:gd name="T42" fmla="*/ 277217188 w 196"/>
              <a:gd name="T43" fmla="*/ 451108763 h 200"/>
              <a:gd name="T44" fmla="*/ 234375325 w 196"/>
              <a:gd name="T45" fmla="*/ 471270013 h 200"/>
              <a:gd name="T46" fmla="*/ 219254388 w 196"/>
              <a:gd name="T47" fmla="*/ 466229700 h 200"/>
              <a:gd name="T48" fmla="*/ 194052825 w 196"/>
              <a:gd name="T49" fmla="*/ 430947513 h 200"/>
              <a:gd name="T50" fmla="*/ 189012513 w 196"/>
              <a:gd name="T51" fmla="*/ 307459063 h 200"/>
              <a:gd name="T52" fmla="*/ 90725625 w 196"/>
              <a:gd name="T53" fmla="*/ 307459063 h 200"/>
              <a:gd name="T54" fmla="*/ 52924075 w 196"/>
              <a:gd name="T55" fmla="*/ 292338125 h 200"/>
              <a:gd name="T56" fmla="*/ 37803138 w 196"/>
              <a:gd name="T57" fmla="*/ 244455950 h 200"/>
              <a:gd name="T58" fmla="*/ 42843450 w 196"/>
              <a:gd name="T59" fmla="*/ 229335013 h 200"/>
              <a:gd name="T60" fmla="*/ 68045013 w 196"/>
              <a:gd name="T61" fmla="*/ 214214075 h 200"/>
              <a:gd name="T62" fmla="*/ 189012513 w 196"/>
              <a:gd name="T63" fmla="*/ 214214075 h 200"/>
              <a:gd name="T64" fmla="*/ 189012513 w 196"/>
              <a:gd name="T65" fmla="*/ 113407825 h 200"/>
              <a:gd name="T66" fmla="*/ 204133450 w 196"/>
              <a:gd name="T67" fmla="*/ 63004700 h 200"/>
              <a:gd name="T68" fmla="*/ 234375325 w 196"/>
              <a:gd name="T69" fmla="*/ 42843450 h 200"/>
              <a:gd name="T70" fmla="*/ 259576888 w 196"/>
              <a:gd name="T71" fmla="*/ 47883763 h 200"/>
              <a:gd name="T72" fmla="*/ 287297813 w 196"/>
              <a:gd name="T73" fmla="*/ 83165950 h 200"/>
              <a:gd name="T74" fmla="*/ 292338125 w 196"/>
              <a:gd name="T75" fmla="*/ 214214075 h 200"/>
              <a:gd name="T76" fmla="*/ 390625013 w 196"/>
              <a:gd name="T77" fmla="*/ 214214075 h 200"/>
              <a:gd name="T78" fmla="*/ 435987825 w 196"/>
              <a:gd name="T79" fmla="*/ 219254388 h 200"/>
              <a:gd name="T80" fmla="*/ 453628125 w 196"/>
              <a:gd name="T81" fmla="*/ 244455950 h 200"/>
              <a:gd name="T82" fmla="*/ 453628125 w 196"/>
              <a:gd name="T83" fmla="*/ 259576888 h 200"/>
              <a:gd name="T84" fmla="*/ 435987825 w 196"/>
              <a:gd name="T85" fmla="*/ 292338125 h 200"/>
              <a:gd name="T86" fmla="*/ 390625013 w 196"/>
              <a:gd name="T87" fmla="*/ 307459063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200"/>
              <a:gd name="T134" fmla="*/ 196 w 196"/>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200">
                <a:moveTo>
                  <a:pt x="93" y="0"/>
                </a:moveTo>
                <a:lnTo>
                  <a:pt x="93" y="0"/>
                </a:lnTo>
                <a:lnTo>
                  <a:pt x="73" y="2"/>
                </a:lnTo>
                <a:lnTo>
                  <a:pt x="54" y="8"/>
                </a:lnTo>
                <a:lnTo>
                  <a:pt x="38" y="17"/>
                </a:lnTo>
                <a:lnTo>
                  <a:pt x="25" y="29"/>
                </a:lnTo>
                <a:lnTo>
                  <a:pt x="15" y="43"/>
                </a:lnTo>
                <a:lnTo>
                  <a:pt x="7" y="60"/>
                </a:lnTo>
                <a:lnTo>
                  <a:pt x="1" y="78"/>
                </a:lnTo>
                <a:lnTo>
                  <a:pt x="0" y="97"/>
                </a:lnTo>
                <a:lnTo>
                  <a:pt x="1" y="118"/>
                </a:lnTo>
                <a:lnTo>
                  <a:pt x="7" y="138"/>
                </a:lnTo>
                <a:lnTo>
                  <a:pt x="15" y="155"/>
                </a:lnTo>
                <a:lnTo>
                  <a:pt x="25" y="171"/>
                </a:lnTo>
                <a:lnTo>
                  <a:pt x="38" y="183"/>
                </a:lnTo>
                <a:lnTo>
                  <a:pt x="54" y="192"/>
                </a:lnTo>
                <a:lnTo>
                  <a:pt x="73" y="198"/>
                </a:lnTo>
                <a:lnTo>
                  <a:pt x="93" y="200"/>
                </a:lnTo>
                <a:lnTo>
                  <a:pt x="114" y="198"/>
                </a:lnTo>
                <a:lnTo>
                  <a:pt x="136" y="192"/>
                </a:lnTo>
                <a:lnTo>
                  <a:pt x="153" y="183"/>
                </a:lnTo>
                <a:lnTo>
                  <a:pt x="167" y="171"/>
                </a:lnTo>
                <a:lnTo>
                  <a:pt x="180" y="155"/>
                </a:lnTo>
                <a:lnTo>
                  <a:pt x="188" y="138"/>
                </a:lnTo>
                <a:lnTo>
                  <a:pt x="194" y="118"/>
                </a:lnTo>
                <a:lnTo>
                  <a:pt x="196" y="97"/>
                </a:lnTo>
                <a:lnTo>
                  <a:pt x="194" y="78"/>
                </a:lnTo>
                <a:lnTo>
                  <a:pt x="188" y="60"/>
                </a:lnTo>
                <a:lnTo>
                  <a:pt x="180" y="43"/>
                </a:lnTo>
                <a:lnTo>
                  <a:pt x="167" y="29"/>
                </a:lnTo>
                <a:lnTo>
                  <a:pt x="153" y="17"/>
                </a:lnTo>
                <a:lnTo>
                  <a:pt x="136" y="8"/>
                </a:lnTo>
                <a:lnTo>
                  <a:pt x="114" y="2"/>
                </a:lnTo>
                <a:lnTo>
                  <a:pt x="93" y="0"/>
                </a:lnTo>
                <a:close/>
                <a:moveTo>
                  <a:pt x="155" y="122"/>
                </a:moveTo>
                <a:lnTo>
                  <a:pt x="116" y="122"/>
                </a:lnTo>
                <a:lnTo>
                  <a:pt x="116" y="161"/>
                </a:lnTo>
                <a:lnTo>
                  <a:pt x="114" y="171"/>
                </a:lnTo>
                <a:lnTo>
                  <a:pt x="110" y="179"/>
                </a:lnTo>
                <a:lnTo>
                  <a:pt x="103" y="185"/>
                </a:lnTo>
                <a:lnTo>
                  <a:pt x="93" y="187"/>
                </a:lnTo>
                <a:lnTo>
                  <a:pt x="87" y="185"/>
                </a:lnTo>
                <a:lnTo>
                  <a:pt x="81" y="179"/>
                </a:lnTo>
                <a:lnTo>
                  <a:pt x="77" y="171"/>
                </a:lnTo>
                <a:lnTo>
                  <a:pt x="75" y="161"/>
                </a:lnTo>
                <a:lnTo>
                  <a:pt x="75" y="122"/>
                </a:lnTo>
                <a:lnTo>
                  <a:pt x="36" y="122"/>
                </a:lnTo>
                <a:lnTo>
                  <a:pt x="27" y="120"/>
                </a:lnTo>
                <a:lnTo>
                  <a:pt x="21" y="116"/>
                </a:lnTo>
                <a:lnTo>
                  <a:pt x="17" y="109"/>
                </a:lnTo>
                <a:lnTo>
                  <a:pt x="15" y="97"/>
                </a:lnTo>
                <a:lnTo>
                  <a:pt x="17" y="91"/>
                </a:lnTo>
                <a:lnTo>
                  <a:pt x="21" y="87"/>
                </a:lnTo>
                <a:lnTo>
                  <a:pt x="27" y="85"/>
                </a:lnTo>
                <a:lnTo>
                  <a:pt x="36" y="85"/>
                </a:lnTo>
                <a:lnTo>
                  <a:pt x="75" y="85"/>
                </a:lnTo>
                <a:lnTo>
                  <a:pt x="75" y="45"/>
                </a:lnTo>
                <a:lnTo>
                  <a:pt x="77" y="33"/>
                </a:lnTo>
                <a:lnTo>
                  <a:pt x="81" y="25"/>
                </a:lnTo>
                <a:lnTo>
                  <a:pt x="87" y="19"/>
                </a:lnTo>
                <a:lnTo>
                  <a:pt x="93" y="17"/>
                </a:lnTo>
                <a:lnTo>
                  <a:pt x="103" y="19"/>
                </a:lnTo>
                <a:lnTo>
                  <a:pt x="110" y="25"/>
                </a:lnTo>
                <a:lnTo>
                  <a:pt x="114" y="33"/>
                </a:lnTo>
                <a:lnTo>
                  <a:pt x="116" y="45"/>
                </a:lnTo>
                <a:lnTo>
                  <a:pt x="116" y="85"/>
                </a:lnTo>
                <a:lnTo>
                  <a:pt x="155" y="85"/>
                </a:lnTo>
                <a:lnTo>
                  <a:pt x="165" y="85"/>
                </a:lnTo>
                <a:lnTo>
                  <a:pt x="173" y="87"/>
                </a:lnTo>
                <a:lnTo>
                  <a:pt x="178" y="91"/>
                </a:lnTo>
                <a:lnTo>
                  <a:pt x="180" y="97"/>
                </a:lnTo>
                <a:lnTo>
                  <a:pt x="180" y="103"/>
                </a:lnTo>
                <a:lnTo>
                  <a:pt x="178" y="109"/>
                </a:lnTo>
                <a:lnTo>
                  <a:pt x="173" y="116"/>
                </a:lnTo>
                <a:lnTo>
                  <a:pt x="165" y="120"/>
                </a:lnTo>
                <a:lnTo>
                  <a:pt x="155" y="122"/>
                </a:lnTo>
                <a:close/>
              </a:path>
            </a:pathLst>
          </a:custGeom>
          <a:solidFill>
            <a:schemeClr val="accent2"/>
          </a:solidFill>
          <a:ln>
            <a:noFill/>
          </a:ln>
          <a:extLst/>
        </p:spPr>
        <p:txBody>
          <a:bodyPr lIns="68456" tIns="34289" rIns="68456" bIns="34289"/>
          <a:lstStyle/>
          <a:p>
            <a:pPr fontAlgn="base">
              <a:spcBef>
                <a:spcPct val="0"/>
              </a:spcBef>
              <a:spcAft>
                <a:spcPct val="0"/>
              </a:spcAft>
              <a:buFont typeface="Arial" pitchFamily="34" charset="0"/>
              <a:buNone/>
            </a:pPr>
            <a:endParaRPr lang="zh-CN" altLang="en-US">
              <a:solidFill>
                <a:schemeClr val="bg1"/>
              </a:solidFill>
              <a:cs typeface="+mn-ea"/>
              <a:sym typeface="+mn-lt"/>
            </a:endParaRPr>
          </a:p>
        </p:txBody>
      </p:sp>
      <p:sp>
        <p:nvSpPr>
          <p:cNvPr id="23" name="矩形 43"/>
          <p:cNvSpPr>
            <a:spLocks noChangeArrowheads="1"/>
          </p:cNvSpPr>
          <p:nvPr/>
        </p:nvSpPr>
        <p:spPr bwMode="auto">
          <a:xfrm>
            <a:off x="6040064" y="1533577"/>
            <a:ext cx="1574540" cy="67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56" tIns="34289" rIns="68456" bIns="34289">
            <a:spAutoFit/>
          </a:bodyPr>
          <a:lstStyle>
            <a:lvl1pPr eaLnBrk="0" hangingPunct="0">
              <a:lnSpc>
                <a:spcPct val="90000"/>
              </a:lnSpc>
              <a:spcBef>
                <a:spcPts val="1000"/>
              </a:spcBef>
              <a:buChar char="•"/>
              <a:defRPr sz="2800">
                <a:solidFill>
                  <a:schemeClr val="tx1"/>
                </a:solidFill>
                <a:latin typeface="Impact" pitchFamily="34" charset="0"/>
                <a:ea typeface="微软雅黑" pitchFamily="34" charset="-122"/>
                <a:sym typeface="Impact" pitchFamily="34" charset="0"/>
              </a:defRPr>
            </a:lvl1pPr>
            <a:lvl2pPr marL="742950" indent="-285750" eaLnBrk="0" hangingPunct="0">
              <a:lnSpc>
                <a:spcPct val="90000"/>
              </a:lnSpc>
              <a:spcBef>
                <a:spcPts val="500"/>
              </a:spcBef>
              <a:buChar char="•"/>
              <a:defRPr sz="2400">
                <a:solidFill>
                  <a:schemeClr val="tx1"/>
                </a:solidFill>
                <a:latin typeface="Impact" pitchFamily="34" charset="0"/>
                <a:ea typeface="微软雅黑" pitchFamily="34" charset="-122"/>
                <a:sym typeface="Impact" pitchFamily="34" charset="0"/>
              </a:defRPr>
            </a:lvl2pPr>
            <a:lvl3pPr marL="1143000" indent="-228600" eaLnBrk="0" hangingPunct="0">
              <a:lnSpc>
                <a:spcPct val="90000"/>
              </a:lnSpc>
              <a:spcBef>
                <a:spcPts val="500"/>
              </a:spcBef>
              <a:buChar char="•"/>
              <a:defRPr sz="2000">
                <a:solidFill>
                  <a:schemeClr val="tx1"/>
                </a:solidFill>
                <a:latin typeface="Impact" pitchFamily="34" charset="0"/>
                <a:ea typeface="微软雅黑" pitchFamily="34" charset="-122"/>
                <a:sym typeface="Impact" pitchFamily="34" charset="0"/>
              </a:defRPr>
            </a:lvl3pPr>
            <a:lvl4pPr marL="16002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4pPr>
            <a:lvl5pPr marL="2057400" indent="-228600" eaLnBrk="0" hangingPunct="0">
              <a:lnSpc>
                <a:spcPct val="90000"/>
              </a:lnSpc>
              <a:spcBef>
                <a:spcPts val="500"/>
              </a:spcBef>
              <a:buChar char="•"/>
              <a:defRPr>
                <a:solidFill>
                  <a:schemeClr val="tx1"/>
                </a:solidFill>
                <a:latin typeface="Impact" pitchFamily="34" charset="0"/>
                <a:ea typeface="微软雅黑" pitchFamily="34" charset="-122"/>
                <a:sym typeface="Impact"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Impact" pitchFamily="34" charset="0"/>
                <a:ea typeface="微软雅黑" pitchFamily="34" charset="-122"/>
                <a:sym typeface="Impact" pitchFamily="34" charset="0"/>
              </a:defRPr>
            </a:lvl9pPr>
          </a:lstStyle>
          <a:p>
            <a:pPr eaLnBrk="1" fontAlgn="base" hangingPunct="1">
              <a:lnSpc>
                <a:spcPct val="150000"/>
              </a:lnSpc>
              <a:spcBef>
                <a:spcPct val="0"/>
              </a:spcBef>
              <a:spcAft>
                <a:spcPct val="0"/>
              </a:spcAft>
              <a:buFont typeface="Arial" pitchFamily="34" charset="0"/>
              <a:buNone/>
            </a:pPr>
            <a:r>
              <a:rPr lang="zh-CN" altLang="en-US" sz="1400">
                <a:solidFill>
                  <a:schemeClr val="tx1">
                    <a:lumMod val="75000"/>
                    <a:lumOff val="25000"/>
                  </a:schemeClr>
                </a:solidFill>
                <a:latin typeface="+mn-lt"/>
                <a:ea typeface="+mn-ea"/>
                <a:cs typeface="+mn-ea"/>
                <a:sym typeface="+mn-lt"/>
              </a:rPr>
              <a:t>内容说明内容说明</a:t>
            </a:r>
            <a:endParaRPr lang="en-US" altLang="zh-CN" sz="1400">
              <a:solidFill>
                <a:schemeClr val="tx1">
                  <a:lumMod val="75000"/>
                  <a:lumOff val="25000"/>
                </a:schemeClr>
              </a:solidFill>
              <a:latin typeface="+mn-lt"/>
              <a:ea typeface="+mn-ea"/>
              <a:cs typeface="+mn-ea"/>
              <a:sym typeface="+mn-lt"/>
            </a:endParaRPr>
          </a:p>
          <a:p>
            <a:pPr eaLnBrk="1" fontAlgn="base" hangingPunct="1">
              <a:lnSpc>
                <a:spcPct val="150000"/>
              </a:lnSpc>
              <a:spcBef>
                <a:spcPct val="0"/>
              </a:spcBef>
              <a:spcAft>
                <a:spcPct val="0"/>
              </a:spcAft>
              <a:buFont typeface="Arial" pitchFamily="34" charset="0"/>
              <a:buNone/>
            </a:pPr>
            <a:r>
              <a:rPr lang="zh-CN" altLang="en-US" sz="1400">
                <a:solidFill>
                  <a:schemeClr val="tx1">
                    <a:lumMod val="75000"/>
                    <a:lumOff val="25000"/>
                  </a:schemeClr>
                </a:solidFill>
                <a:latin typeface="+mn-lt"/>
                <a:ea typeface="+mn-ea"/>
                <a:cs typeface="+mn-ea"/>
                <a:sym typeface="+mn-lt"/>
              </a:rPr>
              <a:t>内容说明内容说明</a:t>
            </a:r>
            <a:endParaRPr lang="en-US" altLang="zh-CN" sz="1400">
              <a:solidFill>
                <a:schemeClr val="tx1">
                  <a:lumMod val="75000"/>
                  <a:lumOff val="25000"/>
                </a:schemeClr>
              </a:solidFill>
              <a:latin typeface="+mn-lt"/>
              <a:ea typeface="+mn-ea"/>
              <a:cs typeface="+mn-ea"/>
              <a:sym typeface="+mn-lt"/>
            </a:endParaRPr>
          </a:p>
        </p:txBody>
      </p:sp>
    </p:spTree>
    <p:extLst>
      <p:ext uri="{BB962C8B-B14F-4D97-AF65-F5344CB8AC3E}">
        <p14:creationId xmlns:p14="http://schemas.microsoft.com/office/powerpoint/2010/main" val="409974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9" name="Rectangle 5"/>
          <p:cNvSpPr>
            <a:spLocks noChangeArrowheads="1"/>
          </p:cNvSpPr>
          <p:nvPr/>
        </p:nvSpPr>
        <p:spPr bwMode="auto">
          <a:xfrm>
            <a:off x="806548" y="1903458"/>
            <a:ext cx="163401" cy="1274916"/>
          </a:xfrm>
          <a:prstGeom prst="triangl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10" name="Rectangle 6"/>
          <p:cNvSpPr>
            <a:spLocks noChangeArrowheads="1"/>
          </p:cNvSpPr>
          <p:nvPr/>
        </p:nvSpPr>
        <p:spPr bwMode="auto">
          <a:xfrm>
            <a:off x="1065736" y="1176338"/>
            <a:ext cx="161993" cy="2002035"/>
          </a:xfrm>
          <a:prstGeom prs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endParaRPr lang="zh-CN" altLang="en-US" sz="1100" u="sng">
              <a:solidFill>
                <a:prstClr val="black"/>
              </a:solidFill>
              <a:cs typeface="+mn-ea"/>
              <a:sym typeface="+mn-lt"/>
            </a:endParaRPr>
          </a:p>
        </p:txBody>
      </p:sp>
      <p:sp>
        <p:nvSpPr>
          <p:cNvPr id="11" name="Rectangle 7"/>
          <p:cNvSpPr>
            <a:spLocks noChangeArrowheads="1"/>
          </p:cNvSpPr>
          <p:nvPr/>
        </p:nvSpPr>
        <p:spPr bwMode="auto">
          <a:xfrm>
            <a:off x="1323515" y="1604995"/>
            <a:ext cx="163401" cy="1573379"/>
          </a:xfrm>
          <a:prstGeom prst="triangl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12" name="Rectangle 8"/>
          <p:cNvSpPr>
            <a:spLocks noChangeArrowheads="1"/>
          </p:cNvSpPr>
          <p:nvPr/>
        </p:nvSpPr>
        <p:spPr bwMode="auto">
          <a:xfrm>
            <a:off x="1582702" y="2058217"/>
            <a:ext cx="163401" cy="1120157"/>
          </a:xfrm>
          <a:prstGeom prst="triangle">
            <a:avLst/>
          </a:prstGeom>
          <a:solidFill>
            <a:schemeClr val="accent4"/>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13" name="Rectangle 9"/>
          <p:cNvSpPr>
            <a:spLocks noChangeArrowheads="1"/>
          </p:cNvSpPr>
          <p:nvPr/>
        </p:nvSpPr>
        <p:spPr bwMode="auto">
          <a:xfrm>
            <a:off x="657234" y="3297514"/>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14" name="Rectangle 10"/>
          <p:cNvSpPr>
            <a:spLocks noChangeArrowheads="1"/>
          </p:cNvSpPr>
          <p:nvPr/>
        </p:nvSpPr>
        <p:spPr bwMode="auto">
          <a:xfrm>
            <a:off x="657234" y="3607031"/>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16" name="Rectangle 11"/>
          <p:cNvSpPr>
            <a:spLocks noChangeArrowheads="1"/>
          </p:cNvSpPr>
          <p:nvPr/>
        </p:nvSpPr>
        <p:spPr bwMode="auto">
          <a:xfrm>
            <a:off x="657234" y="4394334"/>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17" name="Rectangle 90"/>
          <p:cNvSpPr>
            <a:spLocks noChangeArrowheads="1"/>
          </p:cNvSpPr>
          <p:nvPr/>
        </p:nvSpPr>
        <p:spPr bwMode="auto">
          <a:xfrm>
            <a:off x="2467320" y="1259859"/>
            <a:ext cx="163401" cy="1918515"/>
          </a:xfrm>
          <a:prstGeom prst="triangl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19" name="Rectangle 91"/>
          <p:cNvSpPr>
            <a:spLocks noChangeArrowheads="1"/>
          </p:cNvSpPr>
          <p:nvPr/>
        </p:nvSpPr>
        <p:spPr bwMode="auto">
          <a:xfrm>
            <a:off x="2725099" y="2141737"/>
            <a:ext cx="163401" cy="1036637"/>
          </a:xfrm>
          <a:prstGeom prs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endParaRPr lang="zh-CN" altLang="en-US" sz="1100" u="sng">
              <a:solidFill>
                <a:prstClr val="black"/>
              </a:solidFill>
              <a:cs typeface="+mn-ea"/>
              <a:sym typeface="+mn-lt"/>
            </a:endParaRPr>
          </a:p>
        </p:txBody>
      </p:sp>
      <p:sp>
        <p:nvSpPr>
          <p:cNvPr id="20" name="Rectangle 92"/>
          <p:cNvSpPr>
            <a:spLocks noChangeArrowheads="1"/>
          </p:cNvSpPr>
          <p:nvPr/>
        </p:nvSpPr>
        <p:spPr bwMode="auto">
          <a:xfrm>
            <a:off x="2984286" y="2392298"/>
            <a:ext cx="176078" cy="786075"/>
          </a:xfrm>
          <a:prstGeom prst="triangl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1" name="Rectangle 93"/>
          <p:cNvSpPr>
            <a:spLocks noChangeArrowheads="1"/>
          </p:cNvSpPr>
          <p:nvPr/>
        </p:nvSpPr>
        <p:spPr bwMode="auto">
          <a:xfrm>
            <a:off x="3242065" y="2785336"/>
            <a:ext cx="177487" cy="393038"/>
          </a:xfrm>
          <a:prstGeom prst="triangle">
            <a:avLst/>
          </a:prstGeom>
          <a:solidFill>
            <a:schemeClr val="accent4"/>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2" name="Rectangle 94"/>
          <p:cNvSpPr>
            <a:spLocks noChangeArrowheads="1"/>
          </p:cNvSpPr>
          <p:nvPr/>
        </p:nvSpPr>
        <p:spPr bwMode="auto">
          <a:xfrm>
            <a:off x="2330683" y="3297514"/>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3" name="Rectangle 95"/>
          <p:cNvSpPr>
            <a:spLocks noChangeArrowheads="1"/>
          </p:cNvSpPr>
          <p:nvPr/>
        </p:nvSpPr>
        <p:spPr bwMode="auto">
          <a:xfrm>
            <a:off x="2330683" y="3607031"/>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4" name="Rectangle 96"/>
          <p:cNvSpPr>
            <a:spLocks noChangeArrowheads="1"/>
          </p:cNvSpPr>
          <p:nvPr/>
        </p:nvSpPr>
        <p:spPr bwMode="auto">
          <a:xfrm>
            <a:off x="2330683" y="4394334"/>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5" name="Rectangle 175"/>
          <p:cNvSpPr>
            <a:spLocks noChangeArrowheads="1"/>
          </p:cNvSpPr>
          <p:nvPr/>
        </p:nvSpPr>
        <p:spPr bwMode="auto">
          <a:xfrm>
            <a:off x="4140769" y="2415635"/>
            <a:ext cx="163401" cy="762739"/>
          </a:xfrm>
          <a:prstGeom prst="triangl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6" name="Rectangle 176"/>
          <p:cNvSpPr>
            <a:spLocks noChangeArrowheads="1"/>
          </p:cNvSpPr>
          <p:nvPr/>
        </p:nvSpPr>
        <p:spPr bwMode="auto">
          <a:xfrm>
            <a:off x="4398547" y="2547057"/>
            <a:ext cx="163401" cy="631317"/>
          </a:xfrm>
          <a:prstGeom prs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endParaRPr lang="zh-CN" altLang="en-US" sz="1100" u="sng">
              <a:solidFill>
                <a:prstClr val="black">
                  <a:lumMod val="75000"/>
                  <a:lumOff val="25000"/>
                </a:prstClr>
              </a:solidFill>
              <a:cs typeface="+mn-ea"/>
              <a:sym typeface="+mn-lt"/>
            </a:endParaRPr>
          </a:p>
        </p:txBody>
      </p:sp>
      <p:sp>
        <p:nvSpPr>
          <p:cNvPr id="27" name="Rectangle 177"/>
          <p:cNvSpPr>
            <a:spLocks noChangeArrowheads="1"/>
          </p:cNvSpPr>
          <p:nvPr/>
        </p:nvSpPr>
        <p:spPr bwMode="auto">
          <a:xfrm>
            <a:off x="4657735" y="2797619"/>
            <a:ext cx="163401" cy="380755"/>
          </a:xfrm>
          <a:prstGeom prst="triangl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28" name="Rectangle 178"/>
          <p:cNvSpPr>
            <a:spLocks noChangeArrowheads="1"/>
          </p:cNvSpPr>
          <p:nvPr/>
        </p:nvSpPr>
        <p:spPr bwMode="auto">
          <a:xfrm>
            <a:off x="4916922" y="1068253"/>
            <a:ext cx="161993" cy="2110120"/>
          </a:xfrm>
          <a:prstGeom prst="triangle">
            <a:avLst/>
          </a:prstGeom>
          <a:solidFill>
            <a:schemeClr val="accent4"/>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29" name="Rectangle 179"/>
          <p:cNvSpPr>
            <a:spLocks noChangeArrowheads="1"/>
          </p:cNvSpPr>
          <p:nvPr/>
        </p:nvSpPr>
        <p:spPr bwMode="auto">
          <a:xfrm>
            <a:off x="3991455" y="3297514"/>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0" name="Rectangle 180"/>
          <p:cNvSpPr>
            <a:spLocks noChangeArrowheads="1"/>
          </p:cNvSpPr>
          <p:nvPr/>
        </p:nvSpPr>
        <p:spPr bwMode="auto">
          <a:xfrm>
            <a:off x="3991455" y="3607031"/>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1" name="Rectangle 181"/>
          <p:cNvSpPr>
            <a:spLocks noChangeArrowheads="1"/>
          </p:cNvSpPr>
          <p:nvPr/>
        </p:nvSpPr>
        <p:spPr bwMode="auto">
          <a:xfrm>
            <a:off x="3991455" y="4394334"/>
            <a:ext cx="1224098"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2" name="Rectangle 261"/>
          <p:cNvSpPr>
            <a:spLocks noChangeArrowheads="1"/>
          </p:cNvSpPr>
          <p:nvPr/>
        </p:nvSpPr>
        <p:spPr bwMode="auto">
          <a:xfrm>
            <a:off x="5800132" y="1391280"/>
            <a:ext cx="163401" cy="1787093"/>
          </a:xfrm>
          <a:prstGeom prst="triangl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33" name="Rectangle 262"/>
          <p:cNvSpPr>
            <a:spLocks noChangeArrowheads="1"/>
          </p:cNvSpPr>
          <p:nvPr/>
        </p:nvSpPr>
        <p:spPr bwMode="auto">
          <a:xfrm>
            <a:off x="6059319" y="1068253"/>
            <a:ext cx="163401" cy="2110120"/>
          </a:xfrm>
          <a:prstGeom prst="triangl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66"/>
            <a:endParaRPr lang="zh-CN" altLang="en-US" sz="1100" u="sng">
              <a:solidFill>
                <a:prstClr val="black"/>
              </a:solidFill>
              <a:cs typeface="+mn-ea"/>
              <a:sym typeface="+mn-lt"/>
            </a:endParaRPr>
          </a:p>
        </p:txBody>
      </p:sp>
      <p:sp>
        <p:nvSpPr>
          <p:cNvPr id="34" name="Rectangle 263"/>
          <p:cNvSpPr>
            <a:spLocks noChangeArrowheads="1"/>
          </p:cNvSpPr>
          <p:nvPr/>
        </p:nvSpPr>
        <p:spPr bwMode="auto">
          <a:xfrm>
            <a:off x="6317098" y="1259859"/>
            <a:ext cx="163401" cy="1918515"/>
          </a:xfrm>
          <a:prstGeom prst="triangle">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35" name="Rectangle 264"/>
          <p:cNvSpPr>
            <a:spLocks noChangeArrowheads="1"/>
          </p:cNvSpPr>
          <p:nvPr/>
        </p:nvSpPr>
        <p:spPr bwMode="auto">
          <a:xfrm>
            <a:off x="6576285" y="1903458"/>
            <a:ext cx="163401" cy="1274916"/>
          </a:xfrm>
          <a:prstGeom prst="triangle">
            <a:avLst/>
          </a:prstGeom>
          <a:solidFill>
            <a:schemeClr val="accent4"/>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solidFill>
              <a:cs typeface="+mn-ea"/>
              <a:sym typeface="+mn-lt"/>
            </a:endParaRPr>
          </a:p>
        </p:txBody>
      </p:sp>
      <p:sp>
        <p:nvSpPr>
          <p:cNvPr id="36" name="Rectangle 265"/>
          <p:cNvSpPr>
            <a:spLocks noChangeArrowheads="1"/>
          </p:cNvSpPr>
          <p:nvPr/>
        </p:nvSpPr>
        <p:spPr bwMode="auto">
          <a:xfrm>
            <a:off x="5664904" y="3297513"/>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7" name="Rectangle 266"/>
          <p:cNvSpPr>
            <a:spLocks noChangeArrowheads="1"/>
          </p:cNvSpPr>
          <p:nvPr/>
        </p:nvSpPr>
        <p:spPr bwMode="auto">
          <a:xfrm>
            <a:off x="5664904" y="3607030"/>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8" name="Rectangle 267"/>
          <p:cNvSpPr>
            <a:spLocks noChangeArrowheads="1"/>
          </p:cNvSpPr>
          <p:nvPr/>
        </p:nvSpPr>
        <p:spPr bwMode="auto">
          <a:xfrm>
            <a:off x="5664904" y="4394334"/>
            <a:ext cx="1211419" cy="12282"/>
          </a:xfrm>
          <a:prstGeom prst="rect">
            <a:avLst/>
          </a:pr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pPr defTabSz="685766"/>
            <a:endParaRPr lang="zh-CN" altLang="en-US" sz="1100">
              <a:solidFill>
                <a:prstClr val="black">
                  <a:lumMod val="75000"/>
                  <a:lumOff val="25000"/>
                </a:prstClr>
              </a:solidFill>
              <a:cs typeface="+mn-ea"/>
              <a:sym typeface="+mn-lt"/>
            </a:endParaRPr>
          </a:p>
        </p:txBody>
      </p:sp>
      <p:sp>
        <p:nvSpPr>
          <p:cNvPr id="39" name="文本框 37"/>
          <p:cNvSpPr txBox="1"/>
          <p:nvPr/>
        </p:nvSpPr>
        <p:spPr>
          <a:xfrm>
            <a:off x="806548" y="3309795"/>
            <a:ext cx="939554" cy="261610"/>
          </a:xfrm>
          <a:prstGeom prst="rect">
            <a:avLst/>
          </a:prstGeom>
          <a:noFill/>
        </p:spPr>
        <p:txBody>
          <a:bodyPr wrap="square" rtlCol="0">
            <a:spAutoFit/>
          </a:bodyPr>
          <a:lstStyle/>
          <a:p>
            <a:pPr algn="ctr" defTabSz="685766"/>
            <a:r>
              <a:rPr lang="zh-CN" altLang="en-US" sz="1100" dirty="0">
                <a:solidFill>
                  <a:prstClr val="black">
                    <a:lumMod val="75000"/>
                    <a:lumOff val="25000"/>
                  </a:prstClr>
                </a:solidFill>
                <a:cs typeface="+mn-ea"/>
                <a:sym typeface="+mn-lt"/>
              </a:rPr>
              <a:t>标题</a:t>
            </a:r>
          </a:p>
        </p:txBody>
      </p:sp>
      <p:sp>
        <p:nvSpPr>
          <p:cNvPr id="40" name="文本框 38"/>
          <p:cNvSpPr txBox="1"/>
          <p:nvPr/>
        </p:nvSpPr>
        <p:spPr>
          <a:xfrm>
            <a:off x="2460277" y="3309795"/>
            <a:ext cx="939554" cy="261610"/>
          </a:xfrm>
          <a:prstGeom prst="rect">
            <a:avLst/>
          </a:prstGeom>
          <a:noFill/>
        </p:spPr>
        <p:txBody>
          <a:bodyPr wrap="square" rtlCol="0">
            <a:spAutoFit/>
          </a:bodyPr>
          <a:lstStyle/>
          <a:p>
            <a:pPr algn="ctr" defTabSz="685766"/>
            <a:r>
              <a:rPr lang="zh-CN" altLang="en-US" sz="1100" dirty="0">
                <a:solidFill>
                  <a:prstClr val="black">
                    <a:lumMod val="75000"/>
                    <a:lumOff val="25000"/>
                  </a:prstClr>
                </a:solidFill>
                <a:cs typeface="+mn-ea"/>
                <a:sym typeface="+mn-lt"/>
              </a:rPr>
              <a:t>标题</a:t>
            </a:r>
          </a:p>
        </p:txBody>
      </p:sp>
      <p:sp>
        <p:nvSpPr>
          <p:cNvPr id="41" name="文本框 39"/>
          <p:cNvSpPr txBox="1"/>
          <p:nvPr/>
        </p:nvSpPr>
        <p:spPr>
          <a:xfrm>
            <a:off x="4147812" y="3309795"/>
            <a:ext cx="939554" cy="261610"/>
          </a:xfrm>
          <a:prstGeom prst="rect">
            <a:avLst/>
          </a:prstGeom>
          <a:noFill/>
        </p:spPr>
        <p:txBody>
          <a:bodyPr wrap="square" rtlCol="0">
            <a:spAutoFit/>
          </a:bodyPr>
          <a:lstStyle/>
          <a:p>
            <a:pPr algn="ctr" defTabSz="685766"/>
            <a:r>
              <a:rPr lang="zh-CN" altLang="en-US" sz="1100" dirty="0">
                <a:solidFill>
                  <a:prstClr val="black">
                    <a:lumMod val="75000"/>
                    <a:lumOff val="25000"/>
                  </a:prstClr>
                </a:solidFill>
                <a:cs typeface="+mn-ea"/>
                <a:sym typeface="+mn-lt"/>
              </a:rPr>
              <a:t>标题</a:t>
            </a:r>
          </a:p>
        </p:txBody>
      </p:sp>
      <p:sp>
        <p:nvSpPr>
          <p:cNvPr id="42" name="文本框 40"/>
          <p:cNvSpPr txBox="1"/>
          <p:nvPr/>
        </p:nvSpPr>
        <p:spPr>
          <a:xfrm>
            <a:off x="5821262" y="3309795"/>
            <a:ext cx="939554" cy="261610"/>
          </a:xfrm>
          <a:prstGeom prst="rect">
            <a:avLst/>
          </a:prstGeom>
          <a:noFill/>
        </p:spPr>
        <p:txBody>
          <a:bodyPr wrap="square" rtlCol="0">
            <a:spAutoFit/>
          </a:bodyPr>
          <a:lstStyle/>
          <a:p>
            <a:pPr algn="ctr" defTabSz="685766"/>
            <a:r>
              <a:rPr lang="zh-CN" altLang="en-US" sz="1100" dirty="0">
                <a:solidFill>
                  <a:prstClr val="black">
                    <a:lumMod val="75000"/>
                    <a:lumOff val="25000"/>
                  </a:prstClr>
                </a:solidFill>
                <a:cs typeface="+mn-ea"/>
                <a:sym typeface="+mn-lt"/>
              </a:rPr>
              <a:t>标题</a:t>
            </a:r>
          </a:p>
        </p:txBody>
      </p:sp>
      <p:sp>
        <p:nvSpPr>
          <p:cNvPr id="43" name="文本框 41"/>
          <p:cNvSpPr txBox="1"/>
          <p:nvPr/>
        </p:nvSpPr>
        <p:spPr>
          <a:xfrm>
            <a:off x="657234" y="3659128"/>
            <a:ext cx="1224098" cy="784830"/>
          </a:xfrm>
          <a:prstGeom prst="rect">
            <a:avLst/>
          </a:prstGeom>
          <a:noFill/>
        </p:spPr>
        <p:txBody>
          <a:bodyPr wrap="square" rtlCol="0">
            <a:spAutoFit/>
          </a:bodyPr>
          <a:lstStyle/>
          <a:p>
            <a:pPr algn="ctr" defTabSz="685766"/>
            <a:r>
              <a:rPr lang="en-US" altLang="zh-CN" sz="4500" dirty="0">
                <a:solidFill>
                  <a:prstClr val="black">
                    <a:lumMod val="75000"/>
                    <a:lumOff val="25000"/>
                  </a:prstClr>
                </a:solidFill>
                <a:cs typeface="+mn-ea"/>
                <a:sym typeface="+mn-lt"/>
              </a:rPr>
              <a:t>80</a:t>
            </a:r>
            <a:r>
              <a:rPr lang="en-US" altLang="zh-CN" sz="2400" dirty="0">
                <a:solidFill>
                  <a:prstClr val="black">
                    <a:lumMod val="75000"/>
                    <a:lumOff val="25000"/>
                  </a:prstClr>
                </a:solidFill>
                <a:cs typeface="+mn-ea"/>
                <a:sym typeface="+mn-lt"/>
              </a:rPr>
              <a:t>%</a:t>
            </a:r>
            <a:endParaRPr lang="zh-CN" altLang="en-US" sz="2400" dirty="0">
              <a:solidFill>
                <a:prstClr val="black">
                  <a:lumMod val="75000"/>
                  <a:lumOff val="25000"/>
                </a:prstClr>
              </a:solidFill>
              <a:cs typeface="+mn-ea"/>
              <a:sym typeface="+mn-lt"/>
            </a:endParaRPr>
          </a:p>
        </p:txBody>
      </p:sp>
      <p:sp>
        <p:nvSpPr>
          <p:cNvPr id="44" name="文本框 42"/>
          <p:cNvSpPr txBox="1"/>
          <p:nvPr/>
        </p:nvSpPr>
        <p:spPr>
          <a:xfrm>
            <a:off x="2353464" y="3659128"/>
            <a:ext cx="1224098" cy="784830"/>
          </a:xfrm>
          <a:prstGeom prst="rect">
            <a:avLst/>
          </a:prstGeom>
          <a:noFill/>
        </p:spPr>
        <p:txBody>
          <a:bodyPr wrap="square" rtlCol="0">
            <a:spAutoFit/>
          </a:bodyPr>
          <a:lstStyle/>
          <a:p>
            <a:pPr algn="ctr" defTabSz="685766"/>
            <a:r>
              <a:rPr lang="en-US" altLang="zh-CN" sz="4500" dirty="0">
                <a:solidFill>
                  <a:prstClr val="black">
                    <a:lumMod val="75000"/>
                    <a:lumOff val="25000"/>
                  </a:prstClr>
                </a:solidFill>
                <a:cs typeface="+mn-ea"/>
                <a:sym typeface="+mn-lt"/>
              </a:rPr>
              <a:t>50</a:t>
            </a:r>
            <a:r>
              <a:rPr lang="en-US" altLang="zh-CN" sz="2400" dirty="0">
                <a:solidFill>
                  <a:prstClr val="black">
                    <a:lumMod val="75000"/>
                    <a:lumOff val="25000"/>
                  </a:prstClr>
                </a:solidFill>
                <a:cs typeface="+mn-ea"/>
                <a:sym typeface="+mn-lt"/>
              </a:rPr>
              <a:t>%</a:t>
            </a:r>
            <a:endParaRPr lang="zh-CN" altLang="en-US" sz="2400" dirty="0">
              <a:solidFill>
                <a:prstClr val="black">
                  <a:lumMod val="75000"/>
                  <a:lumOff val="25000"/>
                </a:prstClr>
              </a:solidFill>
              <a:cs typeface="+mn-ea"/>
              <a:sym typeface="+mn-lt"/>
            </a:endParaRPr>
          </a:p>
        </p:txBody>
      </p:sp>
      <p:sp>
        <p:nvSpPr>
          <p:cNvPr id="45" name="文本框 43"/>
          <p:cNvSpPr txBox="1"/>
          <p:nvPr/>
        </p:nvSpPr>
        <p:spPr>
          <a:xfrm>
            <a:off x="3999556" y="3659128"/>
            <a:ext cx="1224098" cy="784830"/>
          </a:xfrm>
          <a:prstGeom prst="rect">
            <a:avLst/>
          </a:prstGeom>
          <a:noFill/>
        </p:spPr>
        <p:txBody>
          <a:bodyPr wrap="square" rtlCol="0">
            <a:spAutoFit/>
          </a:bodyPr>
          <a:lstStyle/>
          <a:p>
            <a:pPr algn="ctr" defTabSz="685766"/>
            <a:r>
              <a:rPr lang="en-US" altLang="zh-CN" sz="4500" dirty="0">
                <a:solidFill>
                  <a:prstClr val="black">
                    <a:lumMod val="75000"/>
                    <a:lumOff val="25000"/>
                  </a:prstClr>
                </a:solidFill>
                <a:cs typeface="+mn-ea"/>
                <a:sym typeface="+mn-lt"/>
              </a:rPr>
              <a:t>20</a:t>
            </a:r>
            <a:r>
              <a:rPr lang="en-US" altLang="zh-CN" sz="2400" dirty="0">
                <a:solidFill>
                  <a:prstClr val="black">
                    <a:lumMod val="75000"/>
                    <a:lumOff val="25000"/>
                  </a:prstClr>
                </a:solidFill>
                <a:cs typeface="+mn-ea"/>
                <a:sym typeface="+mn-lt"/>
              </a:rPr>
              <a:t>%</a:t>
            </a:r>
            <a:endParaRPr lang="zh-CN" altLang="en-US" sz="2400" dirty="0">
              <a:solidFill>
                <a:prstClr val="black">
                  <a:lumMod val="75000"/>
                  <a:lumOff val="25000"/>
                </a:prstClr>
              </a:solidFill>
              <a:cs typeface="+mn-ea"/>
              <a:sym typeface="+mn-lt"/>
            </a:endParaRPr>
          </a:p>
        </p:txBody>
      </p:sp>
      <p:sp>
        <p:nvSpPr>
          <p:cNvPr id="46" name="文本框 44"/>
          <p:cNvSpPr txBox="1"/>
          <p:nvPr/>
        </p:nvSpPr>
        <p:spPr>
          <a:xfrm>
            <a:off x="5678990" y="3659128"/>
            <a:ext cx="1224098" cy="784830"/>
          </a:xfrm>
          <a:prstGeom prst="rect">
            <a:avLst/>
          </a:prstGeom>
          <a:noFill/>
        </p:spPr>
        <p:txBody>
          <a:bodyPr wrap="square" rtlCol="0">
            <a:spAutoFit/>
          </a:bodyPr>
          <a:lstStyle/>
          <a:p>
            <a:pPr algn="ctr" defTabSz="685766"/>
            <a:r>
              <a:rPr lang="en-US" altLang="zh-CN" sz="4500" dirty="0">
                <a:solidFill>
                  <a:prstClr val="black">
                    <a:lumMod val="75000"/>
                    <a:lumOff val="25000"/>
                  </a:prstClr>
                </a:solidFill>
                <a:cs typeface="+mn-ea"/>
                <a:sym typeface="+mn-lt"/>
              </a:rPr>
              <a:t>70</a:t>
            </a:r>
            <a:r>
              <a:rPr lang="en-US" altLang="zh-CN" sz="2400" dirty="0">
                <a:solidFill>
                  <a:prstClr val="black">
                    <a:lumMod val="75000"/>
                    <a:lumOff val="25000"/>
                  </a:prstClr>
                </a:solidFill>
                <a:cs typeface="+mn-ea"/>
                <a:sym typeface="+mn-lt"/>
              </a:rPr>
              <a:t>%</a:t>
            </a:r>
            <a:endParaRPr lang="zh-CN" altLang="en-US" sz="2400" dirty="0">
              <a:solidFill>
                <a:prstClr val="black">
                  <a:lumMod val="75000"/>
                  <a:lumOff val="25000"/>
                </a:prstClr>
              </a:solidFill>
              <a:cs typeface="+mn-ea"/>
              <a:sym typeface="+mn-lt"/>
            </a:endParaRPr>
          </a:p>
        </p:txBody>
      </p:sp>
      <p:sp>
        <p:nvSpPr>
          <p:cNvPr id="47" name="矩形 46"/>
          <p:cNvSpPr>
            <a:spLocks noChangeAspect="1"/>
          </p:cNvSpPr>
          <p:nvPr/>
        </p:nvSpPr>
        <p:spPr>
          <a:xfrm>
            <a:off x="7235227" y="3474995"/>
            <a:ext cx="194353" cy="172687"/>
          </a:xfrm>
          <a:prstGeom prst="rect">
            <a:avLst/>
          </a:prstGeom>
          <a:solidFill>
            <a:schemeClr val="accent1"/>
          </a:solidFill>
          <a:ln>
            <a:noFill/>
          </a:ln>
        </p:spPr>
        <p:txBody>
          <a:bodyPr vert="horz" wrap="square" lIns="68569" tIns="34285" rIns="68569" bIns="34285" numCol="1" anchor="t" anchorCtr="0" compatLnSpc="1">
            <a:prstTxWarp prst="textNoShape">
              <a:avLst/>
            </a:prstTxWarp>
          </a:bodyPr>
          <a:lstStyle/>
          <a:p>
            <a:pPr defTabSz="685766"/>
            <a:endParaRPr lang="zh-CN" altLang="en-US" sz="1000">
              <a:solidFill>
                <a:prstClr val="black">
                  <a:lumMod val="75000"/>
                  <a:lumOff val="25000"/>
                </a:prstClr>
              </a:solidFill>
              <a:cs typeface="+mn-ea"/>
              <a:sym typeface="+mn-lt"/>
            </a:endParaRPr>
          </a:p>
        </p:txBody>
      </p:sp>
      <p:sp>
        <p:nvSpPr>
          <p:cNvPr id="48" name="矩形 47"/>
          <p:cNvSpPr/>
          <p:nvPr/>
        </p:nvSpPr>
        <p:spPr>
          <a:xfrm>
            <a:off x="7235227" y="3705348"/>
            <a:ext cx="194353" cy="172687"/>
          </a:xfrm>
          <a:prstGeom prst="rect">
            <a:avLst/>
          </a:prstGeom>
          <a:solidFill>
            <a:schemeClr val="accent2"/>
          </a:solidFill>
          <a:ln>
            <a:noFill/>
          </a:ln>
          <a:extLst/>
        </p:spPr>
        <p:txBody>
          <a:bodyPr vert="horz" wrap="square" lIns="68569" tIns="34285" rIns="68569" bIns="34285" numCol="1" anchor="t" anchorCtr="0" compatLnSpc="1">
            <a:prstTxWarp prst="textNoShape">
              <a:avLst/>
            </a:prstTxWarp>
          </a:bodyPr>
          <a:lstStyle/>
          <a:p>
            <a:pPr defTabSz="685766"/>
            <a:endParaRPr lang="zh-CN" altLang="en-US" sz="1000" u="sng">
              <a:solidFill>
                <a:prstClr val="black">
                  <a:lumMod val="75000"/>
                  <a:lumOff val="25000"/>
                </a:prstClr>
              </a:solidFill>
              <a:cs typeface="+mn-ea"/>
              <a:sym typeface="+mn-lt"/>
            </a:endParaRPr>
          </a:p>
        </p:txBody>
      </p:sp>
      <p:sp>
        <p:nvSpPr>
          <p:cNvPr id="49" name="矩形 48"/>
          <p:cNvSpPr/>
          <p:nvPr/>
        </p:nvSpPr>
        <p:spPr>
          <a:xfrm>
            <a:off x="7235227" y="3935702"/>
            <a:ext cx="194353" cy="172687"/>
          </a:xfrm>
          <a:prstGeom prst="rect">
            <a:avLst/>
          </a:prstGeom>
          <a:solidFill>
            <a:schemeClr val="accent3"/>
          </a:solidFill>
          <a:ln>
            <a:noFill/>
          </a:ln>
        </p:spPr>
        <p:txBody>
          <a:bodyPr vert="horz" wrap="square" lIns="68569" tIns="34285" rIns="68569" bIns="34285" numCol="1" anchor="t" anchorCtr="0" compatLnSpc="1">
            <a:prstTxWarp prst="textNoShape">
              <a:avLst/>
            </a:prstTxWarp>
          </a:bodyPr>
          <a:lstStyle/>
          <a:p>
            <a:pPr defTabSz="685766"/>
            <a:endParaRPr lang="zh-CN" altLang="en-US" sz="1000">
              <a:solidFill>
                <a:prstClr val="black">
                  <a:lumMod val="75000"/>
                  <a:lumOff val="25000"/>
                </a:prstClr>
              </a:solidFill>
              <a:cs typeface="+mn-ea"/>
              <a:sym typeface="+mn-lt"/>
            </a:endParaRPr>
          </a:p>
        </p:txBody>
      </p:sp>
      <p:sp>
        <p:nvSpPr>
          <p:cNvPr id="50" name="矩形 49"/>
          <p:cNvSpPr/>
          <p:nvPr/>
        </p:nvSpPr>
        <p:spPr>
          <a:xfrm>
            <a:off x="7235227" y="4166063"/>
            <a:ext cx="194353" cy="172687"/>
          </a:xfrm>
          <a:prstGeom prst="rect">
            <a:avLst/>
          </a:prstGeom>
          <a:solidFill>
            <a:schemeClr val="accent4"/>
          </a:solidFill>
          <a:ln>
            <a:noFill/>
          </a:ln>
        </p:spPr>
        <p:txBody>
          <a:bodyPr vert="horz" wrap="square" lIns="68569" tIns="34285" rIns="68569" bIns="34285" numCol="1" anchor="t" anchorCtr="0" compatLnSpc="1">
            <a:prstTxWarp prst="textNoShape">
              <a:avLst/>
            </a:prstTxWarp>
          </a:bodyPr>
          <a:lstStyle/>
          <a:p>
            <a:pPr defTabSz="685766"/>
            <a:endParaRPr lang="zh-CN" altLang="en-US" sz="1000">
              <a:solidFill>
                <a:prstClr val="black">
                  <a:lumMod val="75000"/>
                  <a:lumOff val="25000"/>
                </a:prstClr>
              </a:solidFill>
              <a:cs typeface="+mn-ea"/>
              <a:sym typeface="+mn-lt"/>
            </a:endParaRPr>
          </a:p>
        </p:txBody>
      </p:sp>
      <p:sp>
        <p:nvSpPr>
          <p:cNvPr id="51" name="文本框 49"/>
          <p:cNvSpPr txBox="1"/>
          <p:nvPr/>
        </p:nvSpPr>
        <p:spPr>
          <a:xfrm>
            <a:off x="7404373" y="3434698"/>
            <a:ext cx="1466557" cy="253916"/>
          </a:xfrm>
          <a:prstGeom prst="rect">
            <a:avLst/>
          </a:prstGeom>
          <a:noFill/>
        </p:spPr>
        <p:txBody>
          <a:bodyPr wrap="square" lIns="68569" tIns="34285" rIns="68569" bIns="34285" rtlCol="0">
            <a:spAutoFit/>
          </a:bodyPr>
          <a:lstStyle/>
          <a:p>
            <a:pPr defTabSz="685766"/>
            <a:r>
              <a:rPr lang="zh-CN" altLang="en-US" sz="1200" dirty="0">
                <a:solidFill>
                  <a:prstClr val="black">
                    <a:lumMod val="75000"/>
                    <a:lumOff val="25000"/>
                  </a:prstClr>
                </a:solidFill>
                <a:cs typeface="+mn-ea"/>
                <a:sym typeface="+mn-lt"/>
              </a:rPr>
              <a:t>此处插入说明</a:t>
            </a:r>
          </a:p>
        </p:txBody>
      </p:sp>
      <p:sp>
        <p:nvSpPr>
          <p:cNvPr id="52" name="文本框 50"/>
          <p:cNvSpPr txBox="1"/>
          <p:nvPr/>
        </p:nvSpPr>
        <p:spPr>
          <a:xfrm>
            <a:off x="7404373" y="3669780"/>
            <a:ext cx="1466557" cy="253916"/>
          </a:xfrm>
          <a:prstGeom prst="rect">
            <a:avLst/>
          </a:prstGeom>
          <a:noFill/>
        </p:spPr>
        <p:txBody>
          <a:bodyPr wrap="square" lIns="68569" tIns="34285" rIns="68569" bIns="34285" rtlCol="0">
            <a:spAutoFit/>
          </a:bodyPr>
          <a:lstStyle/>
          <a:p>
            <a:pPr defTabSz="685766"/>
            <a:r>
              <a:rPr lang="zh-CN" altLang="en-US" sz="1200" dirty="0">
                <a:solidFill>
                  <a:prstClr val="black">
                    <a:lumMod val="75000"/>
                    <a:lumOff val="25000"/>
                  </a:prstClr>
                </a:solidFill>
                <a:cs typeface="+mn-ea"/>
                <a:sym typeface="+mn-lt"/>
              </a:rPr>
              <a:t>此处插入说明</a:t>
            </a:r>
          </a:p>
        </p:txBody>
      </p:sp>
      <p:sp>
        <p:nvSpPr>
          <p:cNvPr id="53" name="文本框 51"/>
          <p:cNvSpPr txBox="1"/>
          <p:nvPr/>
        </p:nvSpPr>
        <p:spPr>
          <a:xfrm>
            <a:off x="7404372" y="3908052"/>
            <a:ext cx="1466557" cy="253916"/>
          </a:xfrm>
          <a:prstGeom prst="rect">
            <a:avLst/>
          </a:prstGeom>
          <a:noFill/>
        </p:spPr>
        <p:txBody>
          <a:bodyPr wrap="square" lIns="68569" tIns="34285" rIns="68569" bIns="34285" rtlCol="0">
            <a:spAutoFit/>
          </a:bodyPr>
          <a:lstStyle/>
          <a:p>
            <a:pPr defTabSz="685766"/>
            <a:r>
              <a:rPr lang="zh-CN" altLang="en-US" sz="1200" dirty="0">
                <a:solidFill>
                  <a:prstClr val="black">
                    <a:lumMod val="75000"/>
                    <a:lumOff val="25000"/>
                  </a:prstClr>
                </a:solidFill>
                <a:cs typeface="+mn-ea"/>
                <a:sym typeface="+mn-lt"/>
              </a:rPr>
              <a:t>此处插入说明</a:t>
            </a:r>
          </a:p>
        </p:txBody>
      </p:sp>
      <p:sp>
        <p:nvSpPr>
          <p:cNvPr id="54" name="文本框 52"/>
          <p:cNvSpPr txBox="1"/>
          <p:nvPr/>
        </p:nvSpPr>
        <p:spPr>
          <a:xfrm>
            <a:off x="7404372" y="4132236"/>
            <a:ext cx="1466557" cy="253916"/>
          </a:xfrm>
          <a:prstGeom prst="rect">
            <a:avLst/>
          </a:prstGeom>
          <a:noFill/>
        </p:spPr>
        <p:txBody>
          <a:bodyPr wrap="square" lIns="68569" tIns="34285" rIns="68569" bIns="34285" rtlCol="0">
            <a:spAutoFit/>
          </a:bodyPr>
          <a:lstStyle/>
          <a:p>
            <a:pPr defTabSz="685766"/>
            <a:r>
              <a:rPr lang="zh-CN" altLang="en-US" sz="1200" dirty="0">
                <a:solidFill>
                  <a:prstClr val="black">
                    <a:lumMod val="75000"/>
                    <a:lumOff val="25000"/>
                  </a:prstClr>
                </a:solidFill>
                <a:cs typeface="+mn-ea"/>
                <a:sym typeface="+mn-lt"/>
              </a:rPr>
              <a:t>此处插入说明</a:t>
            </a:r>
          </a:p>
        </p:txBody>
      </p:sp>
      <p:sp>
        <p:nvSpPr>
          <p:cNvPr id="55" name="Freeform 39"/>
          <p:cNvSpPr>
            <a:spLocks noEditPoints="1"/>
          </p:cNvSpPr>
          <p:nvPr/>
        </p:nvSpPr>
        <p:spPr bwMode="auto">
          <a:xfrm>
            <a:off x="7436773" y="2123313"/>
            <a:ext cx="720080" cy="1133380"/>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Tree>
    <p:extLst>
      <p:ext uri="{BB962C8B-B14F-4D97-AF65-F5344CB8AC3E}">
        <p14:creationId xmlns:p14="http://schemas.microsoft.com/office/powerpoint/2010/main" val="83794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2072"/>
          <p:cNvSpPr/>
          <p:nvPr/>
        </p:nvSpPr>
        <p:spPr>
          <a:xfrm rot="10800000" flipH="1">
            <a:off x="4599360" y="3263899"/>
            <a:ext cx="1243366" cy="675139"/>
          </a:xfrm>
          <a:custGeom>
            <a:avLst/>
            <a:gdLst/>
            <a:ahLst/>
            <a:cxnLst>
              <a:cxn ang="0">
                <a:pos x="wd2" y="hd2"/>
              </a:cxn>
              <a:cxn ang="5400000">
                <a:pos x="wd2" y="hd2"/>
              </a:cxn>
              <a:cxn ang="10800000">
                <a:pos x="wd2" y="hd2"/>
              </a:cxn>
              <a:cxn ang="16200000">
                <a:pos x="wd2" y="hd2"/>
              </a:cxn>
            </a:cxnLst>
            <a:rect l="0" t="0" r="r" b="b"/>
            <a:pathLst>
              <a:path w="21600" h="21600" extrusionOk="0">
                <a:moveTo>
                  <a:pt x="1955" y="0"/>
                </a:moveTo>
                <a:lnTo>
                  <a:pt x="19645" y="0"/>
                </a:lnTo>
                <a:cubicBezTo>
                  <a:pt x="20725" y="0"/>
                  <a:pt x="21600" y="1612"/>
                  <a:pt x="21600" y="3600"/>
                </a:cubicBezTo>
                <a:lnTo>
                  <a:pt x="21600" y="21600"/>
                </a:lnTo>
                <a:lnTo>
                  <a:pt x="0" y="21600"/>
                </a:lnTo>
                <a:lnTo>
                  <a:pt x="0" y="3600"/>
                </a:lnTo>
                <a:cubicBezTo>
                  <a:pt x="0" y="1612"/>
                  <a:pt x="875" y="0"/>
                  <a:pt x="1955" y="0"/>
                </a:cubicBezTo>
                <a:close/>
              </a:path>
            </a:pathLst>
          </a:custGeom>
          <a:solidFill>
            <a:schemeClr val="bg1">
              <a:lumMod val="50000"/>
            </a:schemeClr>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8" name="Shape 2073"/>
          <p:cNvSpPr/>
          <p:nvPr/>
        </p:nvSpPr>
        <p:spPr>
          <a:xfrm>
            <a:off x="4763223" y="3527836"/>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-16%</a:t>
            </a:r>
          </a:p>
        </p:txBody>
      </p:sp>
      <p:sp>
        <p:nvSpPr>
          <p:cNvPr id="9" name="Shape 2075"/>
          <p:cNvSpPr/>
          <p:nvPr/>
        </p:nvSpPr>
        <p:spPr>
          <a:xfrm rot="10800000" flipH="1">
            <a:off x="3270095" y="3263899"/>
            <a:ext cx="1243365" cy="985803"/>
          </a:xfrm>
          <a:custGeom>
            <a:avLst/>
            <a:gdLst/>
            <a:ahLst/>
            <a:cxnLst>
              <a:cxn ang="0">
                <a:pos x="wd2" y="hd2"/>
              </a:cxn>
              <a:cxn ang="5400000">
                <a:pos x="wd2" y="hd2"/>
              </a:cxn>
              <a:cxn ang="10800000">
                <a:pos x="wd2" y="hd2"/>
              </a:cxn>
              <a:cxn ang="16200000">
                <a:pos x="wd2" y="hd2"/>
              </a:cxn>
            </a:cxnLst>
            <a:rect l="0" t="0" r="r" b="b"/>
            <a:pathLst>
              <a:path w="21600" h="21600" extrusionOk="0">
                <a:moveTo>
                  <a:pt x="2854" y="0"/>
                </a:moveTo>
                <a:lnTo>
                  <a:pt x="18746" y="0"/>
                </a:lnTo>
                <a:cubicBezTo>
                  <a:pt x="20322" y="0"/>
                  <a:pt x="21600" y="1612"/>
                  <a:pt x="21600" y="3600"/>
                </a:cubicBezTo>
                <a:lnTo>
                  <a:pt x="21600" y="21600"/>
                </a:lnTo>
                <a:lnTo>
                  <a:pt x="0" y="21600"/>
                </a:lnTo>
                <a:lnTo>
                  <a:pt x="0" y="3600"/>
                </a:lnTo>
                <a:cubicBezTo>
                  <a:pt x="0" y="1612"/>
                  <a:pt x="1278" y="0"/>
                  <a:pt x="2854" y="0"/>
                </a:cubicBezTo>
                <a:close/>
              </a:path>
            </a:pathLst>
          </a:custGeom>
          <a:solidFill>
            <a:schemeClr val="bg1">
              <a:lumMod val="50000"/>
            </a:schemeClr>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10" name="Shape 2076"/>
          <p:cNvSpPr/>
          <p:nvPr/>
        </p:nvSpPr>
        <p:spPr>
          <a:xfrm>
            <a:off x="3442424" y="3876600"/>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-24%</a:t>
            </a:r>
          </a:p>
        </p:txBody>
      </p:sp>
      <p:sp>
        <p:nvSpPr>
          <p:cNvPr id="11" name="Shape 2078"/>
          <p:cNvSpPr/>
          <p:nvPr/>
        </p:nvSpPr>
        <p:spPr>
          <a:xfrm rot="10800000" flipH="1">
            <a:off x="1940827" y="3263898"/>
            <a:ext cx="1243365" cy="547725"/>
          </a:xfrm>
          <a:custGeom>
            <a:avLst/>
            <a:gdLst/>
            <a:ahLst/>
            <a:cxnLst>
              <a:cxn ang="0">
                <a:pos x="wd2" y="hd2"/>
              </a:cxn>
              <a:cxn ang="5400000">
                <a:pos x="wd2" y="hd2"/>
              </a:cxn>
              <a:cxn ang="10800000">
                <a:pos x="wd2" y="hd2"/>
              </a:cxn>
              <a:cxn ang="16200000">
                <a:pos x="wd2" y="hd2"/>
              </a:cxn>
            </a:cxnLst>
            <a:rect l="0" t="0" r="r" b="b"/>
            <a:pathLst>
              <a:path w="21600" h="21600" extrusionOk="0">
                <a:moveTo>
                  <a:pt x="1586" y="0"/>
                </a:moveTo>
                <a:lnTo>
                  <a:pt x="20014" y="0"/>
                </a:lnTo>
                <a:cubicBezTo>
                  <a:pt x="20890" y="0"/>
                  <a:pt x="21600" y="1612"/>
                  <a:pt x="21600" y="3600"/>
                </a:cubicBezTo>
                <a:lnTo>
                  <a:pt x="21600" y="21600"/>
                </a:lnTo>
                <a:lnTo>
                  <a:pt x="0" y="21600"/>
                </a:lnTo>
                <a:lnTo>
                  <a:pt x="0" y="3600"/>
                </a:lnTo>
                <a:cubicBezTo>
                  <a:pt x="0" y="1612"/>
                  <a:pt x="710" y="0"/>
                  <a:pt x="1586" y="0"/>
                </a:cubicBezTo>
                <a:close/>
              </a:path>
            </a:pathLst>
          </a:custGeom>
          <a:solidFill>
            <a:schemeClr val="bg1">
              <a:lumMod val="50000"/>
            </a:schemeClr>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12" name="Shape 2079"/>
          <p:cNvSpPr/>
          <p:nvPr/>
        </p:nvSpPr>
        <p:spPr>
          <a:xfrm>
            <a:off x="2108052" y="3413121"/>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-10%</a:t>
            </a:r>
          </a:p>
        </p:txBody>
      </p:sp>
      <p:sp>
        <p:nvSpPr>
          <p:cNvPr id="13" name="Shape 2081"/>
          <p:cNvSpPr/>
          <p:nvPr/>
        </p:nvSpPr>
        <p:spPr>
          <a:xfrm rot="10800000" flipH="1">
            <a:off x="611560" y="3263899"/>
            <a:ext cx="1243366" cy="927102"/>
          </a:xfrm>
          <a:custGeom>
            <a:avLst/>
            <a:gdLst/>
            <a:ahLst/>
            <a:cxnLst>
              <a:cxn ang="0">
                <a:pos x="wd2" y="hd2"/>
              </a:cxn>
              <a:cxn ang="5400000">
                <a:pos x="wd2" y="hd2"/>
              </a:cxn>
              <a:cxn ang="10800000">
                <a:pos x="wd2" y="hd2"/>
              </a:cxn>
              <a:cxn ang="16200000">
                <a:pos x="wd2" y="hd2"/>
              </a:cxn>
            </a:cxnLst>
            <a:rect l="0" t="0" r="r" b="b"/>
            <a:pathLst>
              <a:path w="21600" h="21600" extrusionOk="0">
                <a:moveTo>
                  <a:pt x="2684" y="0"/>
                </a:moveTo>
                <a:lnTo>
                  <a:pt x="18916" y="0"/>
                </a:lnTo>
                <a:cubicBezTo>
                  <a:pt x="20398" y="0"/>
                  <a:pt x="21600" y="1612"/>
                  <a:pt x="21600" y="3600"/>
                </a:cubicBezTo>
                <a:lnTo>
                  <a:pt x="21600" y="21600"/>
                </a:lnTo>
                <a:lnTo>
                  <a:pt x="0" y="21600"/>
                </a:lnTo>
                <a:lnTo>
                  <a:pt x="0" y="3600"/>
                </a:lnTo>
                <a:cubicBezTo>
                  <a:pt x="0" y="1612"/>
                  <a:pt x="1202" y="0"/>
                  <a:pt x="2684" y="0"/>
                </a:cubicBezTo>
                <a:close/>
              </a:path>
            </a:pathLst>
          </a:custGeom>
          <a:solidFill>
            <a:schemeClr val="bg1">
              <a:lumMod val="50000"/>
            </a:schemeClr>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14" name="Shape 2082"/>
          <p:cNvSpPr/>
          <p:nvPr/>
        </p:nvSpPr>
        <p:spPr>
          <a:xfrm>
            <a:off x="800823" y="3770343"/>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-20%</a:t>
            </a:r>
          </a:p>
        </p:txBody>
      </p:sp>
      <p:sp>
        <p:nvSpPr>
          <p:cNvPr id="16" name="Shape 2084"/>
          <p:cNvSpPr/>
          <p:nvPr/>
        </p:nvSpPr>
        <p:spPr>
          <a:xfrm>
            <a:off x="611560" y="1584250"/>
            <a:ext cx="1243365" cy="164155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221"/>
                  <a:pt x="21600" y="2727"/>
                </a:cubicBezTo>
                <a:lnTo>
                  <a:pt x="21600" y="21600"/>
                </a:lnTo>
                <a:lnTo>
                  <a:pt x="0" y="21600"/>
                </a:lnTo>
                <a:lnTo>
                  <a:pt x="0" y="2727"/>
                </a:lnTo>
                <a:cubicBezTo>
                  <a:pt x="0" y="1221"/>
                  <a:pt x="1612" y="0"/>
                  <a:pt x="3600" y="0"/>
                </a:cubicBezTo>
                <a:close/>
              </a:path>
            </a:pathLst>
          </a:custGeom>
          <a:solidFill>
            <a:schemeClr val="accent1"/>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17" name="Shape 2085"/>
          <p:cNvSpPr/>
          <p:nvPr/>
        </p:nvSpPr>
        <p:spPr>
          <a:xfrm>
            <a:off x="800823" y="1885099"/>
            <a:ext cx="914402" cy="373101"/>
          </a:xfrm>
          <a:prstGeom prst="rect">
            <a:avLst/>
          </a:prstGeom>
          <a:noFill/>
          <a:ln w="12700" cap="flat">
            <a:noFill/>
            <a:miter lim="400000"/>
          </a:ln>
          <a:effectLst/>
        </p:spPr>
        <p:txBody>
          <a:bodyPr wrap="square" lIns="0" tIns="0" rIns="0" bIns="0" numCol="1" anchor="t">
            <a:noAutofit/>
          </a:bodyPr>
          <a:lstStyle/>
          <a:p>
            <a:pPr lvl="0" algn="ctr">
              <a:spcBef>
                <a:spcPts val="100"/>
              </a:spcBef>
              <a:defRPr>
                <a:solidFill>
                  <a:srgbClr val="FFFFFF"/>
                </a:solidFill>
                <a:uFill>
                  <a:solidFill>
                    <a:srgbClr val="FFFFFF"/>
                  </a:solidFill>
                </a:uFill>
                <a:latin typeface="Roboto condensed"/>
                <a:ea typeface="Roboto condensed"/>
                <a:cs typeface="Roboto condensed"/>
                <a:sym typeface="Roboto condensed"/>
              </a:defRPr>
            </a:pPr>
            <a:endParaRPr>
              <a:solidFill>
                <a:schemeClr val="bg1"/>
              </a:solidFill>
              <a:cs typeface="+mn-ea"/>
              <a:sym typeface="+mn-lt"/>
            </a:endParaRPr>
          </a:p>
        </p:txBody>
      </p:sp>
      <p:sp>
        <p:nvSpPr>
          <p:cNvPr id="19" name="Shape 2086"/>
          <p:cNvSpPr/>
          <p:nvPr/>
        </p:nvSpPr>
        <p:spPr>
          <a:xfrm>
            <a:off x="800823" y="1885099"/>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dirty="0">
                <a:solidFill>
                  <a:schemeClr val="bg1"/>
                </a:solidFill>
                <a:uFill>
                  <a:solidFill>
                    <a:srgbClr val="FFFFFF"/>
                  </a:solidFill>
                </a:uFill>
                <a:latin typeface="+mn-lt"/>
                <a:ea typeface="+mn-ea"/>
                <a:cs typeface="+mn-ea"/>
                <a:sym typeface="+mn-lt"/>
              </a:rPr>
              <a:t>50%</a:t>
            </a:r>
          </a:p>
        </p:txBody>
      </p:sp>
      <p:sp>
        <p:nvSpPr>
          <p:cNvPr id="20" name="Shape 2088"/>
          <p:cNvSpPr/>
          <p:nvPr/>
        </p:nvSpPr>
        <p:spPr>
          <a:xfrm>
            <a:off x="750025" y="1726517"/>
            <a:ext cx="965200" cy="1846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uFill>
                  <a:solidFill>
                    <a:srgbClr val="FFFFFF"/>
                  </a:solidFill>
                </a:uFill>
                <a:latin typeface="+mn-lt"/>
                <a:ea typeface="+mn-ea"/>
                <a:cs typeface="+mn-ea"/>
                <a:sym typeface="+mn-lt"/>
              </a:rPr>
              <a:t>类别</a:t>
            </a:r>
            <a:r>
              <a:rPr sz="1200" dirty="0">
                <a:solidFill>
                  <a:schemeClr val="bg1"/>
                </a:solidFill>
                <a:uFill>
                  <a:solidFill>
                    <a:srgbClr val="FFFFFF"/>
                  </a:solidFill>
                </a:uFill>
                <a:latin typeface="+mn-lt"/>
                <a:ea typeface="+mn-ea"/>
                <a:cs typeface="+mn-ea"/>
                <a:sym typeface="+mn-lt"/>
              </a:rPr>
              <a:t> A</a:t>
            </a:r>
          </a:p>
        </p:txBody>
      </p:sp>
      <p:sp>
        <p:nvSpPr>
          <p:cNvPr id="21" name="Shape 2090"/>
          <p:cNvSpPr/>
          <p:nvPr/>
        </p:nvSpPr>
        <p:spPr>
          <a:xfrm>
            <a:off x="1940827" y="1885950"/>
            <a:ext cx="1243365" cy="13398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496"/>
                  <a:pt x="21600" y="3341"/>
                </a:cubicBezTo>
                <a:lnTo>
                  <a:pt x="21600" y="21600"/>
                </a:lnTo>
                <a:lnTo>
                  <a:pt x="0" y="21600"/>
                </a:lnTo>
                <a:lnTo>
                  <a:pt x="0" y="3341"/>
                </a:lnTo>
                <a:cubicBezTo>
                  <a:pt x="0" y="1496"/>
                  <a:pt x="1612" y="0"/>
                  <a:pt x="3600" y="0"/>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22" name="Shape 2091"/>
          <p:cNvSpPr/>
          <p:nvPr/>
        </p:nvSpPr>
        <p:spPr>
          <a:xfrm>
            <a:off x="2108052" y="2192300"/>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40%</a:t>
            </a:r>
          </a:p>
        </p:txBody>
      </p:sp>
      <p:sp>
        <p:nvSpPr>
          <p:cNvPr id="23" name="Shape 2092"/>
          <p:cNvSpPr/>
          <p:nvPr/>
        </p:nvSpPr>
        <p:spPr>
          <a:xfrm>
            <a:off x="2076304" y="2028916"/>
            <a:ext cx="965200" cy="1846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uFill>
                  <a:solidFill>
                    <a:srgbClr val="FFFFFF"/>
                  </a:solidFill>
                </a:uFill>
                <a:latin typeface="+mn-lt"/>
                <a:ea typeface="+mn-ea"/>
                <a:cs typeface="+mn-ea"/>
                <a:sym typeface="+mn-lt"/>
              </a:rPr>
              <a:t>类别</a:t>
            </a:r>
            <a:r>
              <a:rPr sz="1200" dirty="0">
                <a:solidFill>
                  <a:schemeClr val="bg1"/>
                </a:solidFill>
                <a:uFill>
                  <a:solidFill>
                    <a:srgbClr val="FFFFFF"/>
                  </a:solidFill>
                </a:uFill>
                <a:latin typeface="+mn-lt"/>
                <a:ea typeface="+mn-ea"/>
                <a:cs typeface="+mn-ea"/>
                <a:sym typeface="+mn-lt"/>
              </a:rPr>
              <a:t> A</a:t>
            </a:r>
          </a:p>
        </p:txBody>
      </p:sp>
      <p:sp>
        <p:nvSpPr>
          <p:cNvPr id="24" name="Shape 2094"/>
          <p:cNvSpPr/>
          <p:nvPr/>
        </p:nvSpPr>
        <p:spPr>
          <a:xfrm>
            <a:off x="3270094" y="1143000"/>
            <a:ext cx="1243365" cy="20828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62"/>
                  <a:pt x="21600" y="2149"/>
                </a:cubicBezTo>
                <a:lnTo>
                  <a:pt x="21600" y="21600"/>
                </a:lnTo>
                <a:lnTo>
                  <a:pt x="0" y="21600"/>
                </a:lnTo>
                <a:lnTo>
                  <a:pt x="0" y="2149"/>
                </a:lnTo>
                <a:cubicBezTo>
                  <a:pt x="0" y="962"/>
                  <a:pt x="1612" y="0"/>
                  <a:pt x="3600" y="0"/>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5" name="Shape 2095"/>
          <p:cNvSpPr/>
          <p:nvPr/>
        </p:nvSpPr>
        <p:spPr>
          <a:xfrm>
            <a:off x="3442423" y="1438200"/>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60%</a:t>
            </a:r>
          </a:p>
        </p:txBody>
      </p:sp>
      <p:sp>
        <p:nvSpPr>
          <p:cNvPr id="26" name="Shape 2096"/>
          <p:cNvSpPr/>
          <p:nvPr/>
        </p:nvSpPr>
        <p:spPr>
          <a:xfrm>
            <a:off x="3404325" y="1273266"/>
            <a:ext cx="965200" cy="1846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uFill>
                  <a:solidFill>
                    <a:srgbClr val="FFFFFF"/>
                  </a:solidFill>
                </a:uFill>
                <a:latin typeface="+mn-lt"/>
                <a:ea typeface="+mn-ea"/>
                <a:cs typeface="+mn-ea"/>
                <a:sym typeface="+mn-lt"/>
              </a:rPr>
              <a:t>类别</a:t>
            </a:r>
            <a:r>
              <a:rPr sz="1200" dirty="0">
                <a:solidFill>
                  <a:schemeClr val="bg1"/>
                </a:solidFill>
                <a:uFill>
                  <a:solidFill>
                    <a:srgbClr val="FFFFFF"/>
                  </a:solidFill>
                </a:uFill>
                <a:latin typeface="+mn-lt"/>
                <a:ea typeface="+mn-ea"/>
                <a:cs typeface="+mn-ea"/>
                <a:sym typeface="+mn-lt"/>
              </a:rPr>
              <a:t> A</a:t>
            </a:r>
          </a:p>
        </p:txBody>
      </p:sp>
      <p:sp>
        <p:nvSpPr>
          <p:cNvPr id="27" name="Shape 2098"/>
          <p:cNvSpPr/>
          <p:nvPr/>
        </p:nvSpPr>
        <p:spPr>
          <a:xfrm>
            <a:off x="4599360" y="2298700"/>
            <a:ext cx="1243365" cy="927100"/>
          </a:xfrm>
          <a:custGeom>
            <a:avLst/>
            <a:gdLst/>
            <a:ahLst/>
            <a:cxnLst>
              <a:cxn ang="0">
                <a:pos x="wd2" y="hd2"/>
              </a:cxn>
              <a:cxn ang="5400000">
                <a:pos x="wd2" y="hd2"/>
              </a:cxn>
              <a:cxn ang="10800000">
                <a:pos x="wd2" y="hd2"/>
              </a:cxn>
              <a:cxn ang="16200000">
                <a:pos x="wd2" y="hd2"/>
              </a:cxn>
            </a:cxnLst>
            <a:rect l="0" t="0" r="r" b="b"/>
            <a:pathLst>
              <a:path w="21600" h="21600" extrusionOk="0">
                <a:moveTo>
                  <a:pt x="2684" y="0"/>
                </a:moveTo>
                <a:lnTo>
                  <a:pt x="18916" y="0"/>
                </a:lnTo>
                <a:cubicBezTo>
                  <a:pt x="20398" y="0"/>
                  <a:pt x="21600" y="1612"/>
                  <a:pt x="21600" y="3600"/>
                </a:cubicBezTo>
                <a:lnTo>
                  <a:pt x="21600" y="21600"/>
                </a:lnTo>
                <a:lnTo>
                  <a:pt x="0" y="21600"/>
                </a:lnTo>
                <a:lnTo>
                  <a:pt x="0" y="3600"/>
                </a:lnTo>
                <a:cubicBezTo>
                  <a:pt x="0" y="1612"/>
                  <a:pt x="1202" y="0"/>
                  <a:pt x="2684" y="0"/>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28" name="Shape 2099"/>
          <p:cNvSpPr/>
          <p:nvPr/>
        </p:nvSpPr>
        <p:spPr>
          <a:xfrm>
            <a:off x="4763223" y="2609921"/>
            <a:ext cx="914402"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a:solidFill>
                  <a:schemeClr val="bg1"/>
                </a:solidFill>
                <a:uFill>
                  <a:solidFill>
                    <a:srgbClr val="FFFFFF"/>
                  </a:solidFill>
                </a:uFill>
                <a:latin typeface="+mn-lt"/>
                <a:ea typeface="+mn-ea"/>
                <a:cs typeface="+mn-ea"/>
                <a:sym typeface="+mn-lt"/>
              </a:rPr>
              <a:t>30%</a:t>
            </a:r>
          </a:p>
        </p:txBody>
      </p:sp>
      <p:sp>
        <p:nvSpPr>
          <p:cNvPr id="29" name="Shape 2100"/>
          <p:cNvSpPr/>
          <p:nvPr/>
        </p:nvSpPr>
        <p:spPr>
          <a:xfrm>
            <a:off x="4730236" y="2444066"/>
            <a:ext cx="965200" cy="1846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uFill>
                  <a:solidFill>
                    <a:srgbClr val="FFFFFF"/>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uFill>
                  <a:solidFill>
                    <a:srgbClr val="FFFFFF"/>
                  </a:solidFill>
                </a:uFill>
                <a:latin typeface="+mn-lt"/>
                <a:ea typeface="+mn-ea"/>
                <a:cs typeface="+mn-ea"/>
                <a:sym typeface="+mn-lt"/>
              </a:rPr>
              <a:t>类别</a:t>
            </a:r>
            <a:r>
              <a:rPr sz="1200" dirty="0">
                <a:solidFill>
                  <a:schemeClr val="bg1"/>
                </a:solidFill>
                <a:uFill>
                  <a:solidFill>
                    <a:srgbClr val="FFFFFF"/>
                  </a:solidFill>
                </a:uFill>
                <a:latin typeface="+mn-lt"/>
                <a:ea typeface="+mn-ea"/>
                <a:cs typeface="+mn-ea"/>
                <a:sym typeface="+mn-lt"/>
              </a:rPr>
              <a:t> A</a:t>
            </a:r>
          </a:p>
        </p:txBody>
      </p:sp>
      <p:sp>
        <p:nvSpPr>
          <p:cNvPr id="35" name="矩形 34"/>
          <p:cNvSpPr/>
          <p:nvPr/>
        </p:nvSpPr>
        <p:spPr>
          <a:xfrm>
            <a:off x="6300192" y="2098645"/>
            <a:ext cx="1733167" cy="400110"/>
          </a:xfrm>
          <a:prstGeom prst="rect">
            <a:avLst/>
          </a:prstGeom>
          <a:solidFill>
            <a:schemeClr val="accent1"/>
          </a:solidFill>
        </p:spPr>
        <p:txBody>
          <a:bodyPr wrap="none">
            <a:spAutoFit/>
          </a:bodyPr>
          <a:lstStyle/>
          <a:p>
            <a:r>
              <a:rPr lang="zh-CN" altLang="en-US" sz="2000" b="1" dirty="0">
                <a:solidFill>
                  <a:prstClr val="white"/>
                </a:solidFill>
                <a:cs typeface="+mn-ea"/>
                <a:sym typeface="+mn-lt"/>
              </a:rPr>
              <a:t>单击添加标题</a:t>
            </a:r>
            <a:endParaRPr lang="en-US" altLang="zh-CN" sz="1400" b="1" dirty="0">
              <a:solidFill>
                <a:prstClr val="white"/>
              </a:solidFill>
              <a:cs typeface="+mn-ea"/>
              <a:sym typeface="+mn-lt"/>
            </a:endParaRPr>
          </a:p>
        </p:txBody>
      </p:sp>
      <p:sp>
        <p:nvSpPr>
          <p:cNvPr id="36" name="文本框 34"/>
          <p:cNvSpPr txBox="1"/>
          <p:nvPr/>
        </p:nvSpPr>
        <p:spPr>
          <a:xfrm>
            <a:off x="6197312" y="2574406"/>
            <a:ext cx="2414870" cy="1323439"/>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6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421742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Freeform 332"/>
          <p:cNvSpPr>
            <a:spLocks/>
          </p:cNvSpPr>
          <p:nvPr/>
        </p:nvSpPr>
        <p:spPr bwMode="auto">
          <a:xfrm>
            <a:off x="2537058" y="2767208"/>
            <a:ext cx="758980" cy="1533525"/>
          </a:xfrm>
          <a:prstGeom prst="rect">
            <a:avLst/>
          </a:prstGeom>
          <a:solidFill>
            <a:schemeClr val="accent3"/>
          </a:solidFill>
          <a:ln w="9525">
            <a:noFill/>
            <a:round/>
            <a:headEnd/>
            <a:tailEnd/>
          </a:ln>
        </p:spPr>
        <p:txBody>
          <a:bodyPr vert="horz" wrap="square" lIns="91238" tIns="45618" rIns="91238" bIns="45618" numCol="1" anchor="t" anchorCtr="0" compatLnSpc="1">
            <a:prstTxWarp prst="textNoShape">
              <a:avLst/>
            </a:prstTxWarp>
          </a:bodyPr>
          <a:lstStyle/>
          <a:p>
            <a:pPr defTabSz="684185"/>
            <a:endParaRPr lang="zh-CN" altLang="en-US" sz="1600">
              <a:solidFill>
                <a:prstClr val="black"/>
              </a:solidFill>
              <a:cs typeface="+mn-ea"/>
              <a:sym typeface="+mn-lt"/>
            </a:endParaRPr>
          </a:p>
        </p:txBody>
      </p:sp>
      <p:sp>
        <p:nvSpPr>
          <p:cNvPr id="8" name="Freeform 335"/>
          <p:cNvSpPr>
            <a:spLocks/>
          </p:cNvSpPr>
          <p:nvPr/>
        </p:nvSpPr>
        <p:spPr bwMode="auto">
          <a:xfrm>
            <a:off x="3465931" y="1877762"/>
            <a:ext cx="752908" cy="2422971"/>
          </a:xfrm>
          <a:prstGeom prst="rect">
            <a:avLst/>
          </a:prstGeom>
          <a:solidFill>
            <a:schemeClr val="accent4"/>
          </a:solidFill>
          <a:ln w="9525">
            <a:noFill/>
            <a:round/>
            <a:headEnd/>
            <a:tailEnd/>
          </a:ln>
        </p:spPr>
        <p:txBody>
          <a:bodyPr vert="horz" wrap="square" lIns="91238" tIns="45618" rIns="91238" bIns="45618" numCol="1" anchor="t" anchorCtr="0" compatLnSpc="1">
            <a:prstTxWarp prst="textNoShape">
              <a:avLst/>
            </a:prstTxWarp>
          </a:bodyPr>
          <a:lstStyle/>
          <a:p>
            <a:pPr defTabSz="684185"/>
            <a:endParaRPr lang="zh-CN" altLang="en-US" sz="1600">
              <a:solidFill>
                <a:prstClr val="black"/>
              </a:solidFill>
              <a:cs typeface="+mn-ea"/>
              <a:sym typeface="+mn-lt"/>
            </a:endParaRPr>
          </a:p>
        </p:txBody>
      </p:sp>
      <p:sp>
        <p:nvSpPr>
          <p:cNvPr id="9" name="Freeform 336"/>
          <p:cNvSpPr>
            <a:spLocks/>
          </p:cNvSpPr>
          <p:nvPr/>
        </p:nvSpPr>
        <p:spPr bwMode="auto">
          <a:xfrm>
            <a:off x="4386049" y="3183448"/>
            <a:ext cx="762015" cy="1117284"/>
          </a:xfrm>
          <a:prstGeom prst="rect">
            <a:avLst/>
          </a:prstGeom>
          <a:solidFill>
            <a:schemeClr val="accent5"/>
          </a:solidFill>
          <a:ln w="9525">
            <a:noFill/>
            <a:round/>
            <a:headEnd/>
            <a:tailEnd/>
          </a:ln>
        </p:spPr>
        <p:txBody>
          <a:bodyPr vert="horz" wrap="square" lIns="91238" tIns="45618" rIns="91238" bIns="45618" numCol="1" anchor="t" anchorCtr="0" compatLnSpc="1">
            <a:prstTxWarp prst="textNoShape">
              <a:avLst/>
            </a:prstTxWarp>
          </a:bodyPr>
          <a:lstStyle/>
          <a:p>
            <a:pPr defTabSz="684185"/>
            <a:endParaRPr lang="zh-CN" altLang="en-US" sz="1600">
              <a:solidFill>
                <a:prstClr val="black"/>
              </a:solidFill>
              <a:cs typeface="+mn-ea"/>
              <a:sym typeface="+mn-lt"/>
            </a:endParaRPr>
          </a:p>
        </p:txBody>
      </p:sp>
      <p:sp>
        <p:nvSpPr>
          <p:cNvPr id="10" name="TextBox 9"/>
          <p:cNvSpPr txBox="1"/>
          <p:nvPr/>
        </p:nvSpPr>
        <p:spPr>
          <a:xfrm>
            <a:off x="4460621" y="2771594"/>
            <a:ext cx="1183013" cy="392415"/>
          </a:xfrm>
          <a:prstGeom prst="rect">
            <a:avLst/>
          </a:prstGeom>
          <a:noFill/>
        </p:spPr>
        <p:txBody>
          <a:bodyPr wrap="square" lIns="68427" tIns="34283" rIns="68427" bIns="34283" rtlCol="0">
            <a:spAutoFit/>
          </a:bodyPr>
          <a:lstStyle/>
          <a:p>
            <a:pPr defTabSz="684185"/>
            <a:r>
              <a:rPr lang="en-US" altLang="zh-CN" sz="2100" b="1" i="1" dirty="0">
                <a:solidFill>
                  <a:schemeClr val="accent5"/>
                </a:solidFill>
                <a:cs typeface="+mn-ea"/>
                <a:sym typeface="+mn-lt"/>
              </a:rPr>
              <a:t>49%</a:t>
            </a:r>
            <a:endParaRPr lang="zh-CN" altLang="en-US" sz="2100" b="1" i="1" dirty="0">
              <a:solidFill>
                <a:schemeClr val="accent5"/>
              </a:solidFill>
              <a:cs typeface="+mn-ea"/>
              <a:sym typeface="+mn-lt"/>
            </a:endParaRPr>
          </a:p>
        </p:txBody>
      </p:sp>
      <p:sp>
        <p:nvSpPr>
          <p:cNvPr id="11" name="TextBox 10"/>
          <p:cNvSpPr txBox="1"/>
          <p:nvPr/>
        </p:nvSpPr>
        <p:spPr>
          <a:xfrm>
            <a:off x="3474808" y="1391414"/>
            <a:ext cx="1183013" cy="392415"/>
          </a:xfrm>
          <a:prstGeom prst="rect">
            <a:avLst/>
          </a:prstGeom>
          <a:noFill/>
        </p:spPr>
        <p:txBody>
          <a:bodyPr wrap="square" lIns="68427" tIns="34283" rIns="68427" bIns="34283" rtlCol="0">
            <a:spAutoFit/>
          </a:bodyPr>
          <a:lstStyle/>
          <a:p>
            <a:pPr defTabSz="684185"/>
            <a:r>
              <a:rPr lang="en-US" altLang="zh-CN" sz="2100" b="1" i="1" dirty="0">
                <a:solidFill>
                  <a:schemeClr val="accent4"/>
                </a:solidFill>
                <a:cs typeface="+mn-ea"/>
                <a:sym typeface="+mn-lt"/>
              </a:rPr>
              <a:t>95%</a:t>
            </a:r>
            <a:endParaRPr lang="zh-CN" altLang="en-US" sz="2100" b="1" i="1" dirty="0">
              <a:solidFill>
                <a:schemeClr val="accent4"/>
              </a:solidFill>
              <a:cs typeface="+mn-ea"/>
              <a:sym typeface="+mn-lt"/>
            </a:endParaRPr>
          </a:p>
        </p:txBody>
      </p:sp>
      <p:sp>
        <p:nvSpPr>
          <p:cNvPr id="12" name="TextBox 11"/>
          <p:cNvSpPr txBox="1"/>
          <p:nvPr/>
        </p:nvSpPr>
        <p:spPr>
          <a:xfrm>
            <a:off x="2627383" y="2167721"/>
            <a:ext cx="1183013" cy="392415"/>
          </a:xfrm>
          <a:prstGeom prst="rect">
            <a:avLst/>
          </a:prstGeom>
          <a:noFill/>
        </p:spPr>
        <p:txBody>
          <a:bodyPr wrap="square" lIns="68427" tIns="34283" rIns="68427" bIns="34283" rtlCol="0">
            <a:spAutoFit/>
          </a:bodyPr>
          <a:lstStyle/>
          <a:p>
            <a:pPr defTabSz="684185"/>
            <a:r>
              <a:rPr lang="en-US" altLang="zh-CN" sz="2100" b="1" i="1" dirty="0">
                <a:solidFill>
                  <a:schemeClr val="accent3"/>
                </a:solidFill>
                <a:cs typeface="+mn-ea"/>
                <a:sym typeface="+mn-lt"/>
              </a:rPr>
              <a:t>69%</a:t>
            </a:r>
            <a:endParaRPr lang="zh-CN" altLang="en-US" sz="2100" b="1" i="1" dirty="0">
              <a:solidFill>
                <a:schemeClr val="accent3"/>
              </a:solidFill>
              <a:cs typeface="+mn-ea"/>
              <a:sym typeface="+mn-lt"/>
            </a:endParaRPr>
          </a:p>
        </p:txBody>
      </p:sp>
      <p:sp>
        <p:nvSpPr>
          <p:cNvPr id="13" name="Freeform 333"/>
          <p:cNvSpPr>
            <a:spLocks/>
          </p:cNvSpPr>
          <p:nvPr/>
        </p:nvSpPr>
        <p:spPr bwMode="auto">
          <a:xfrm>
            <a:off x="1612559" y="3577786"/>
            <a:ext cx="762015" cy="722949"/>
          </a:xfrm>
          <a:prstGeom prst="rect">
            <a:avLst/>
          </a:prstGeom>
          <a:solidFill>
            <a:schemeClr val="accent2"/>
          </a:solidFill>
          <a:ln w="9525">
            <a:noFill/>
            <a:round/>
            <a:headEnd/>
            <a:tailEnd/>
          </a:ln>
        </p:spPr>
        <p:txBody>
          <a:bodyPr vert="horz" wrap="square" lIns="91238" tIns="45618" rIns="91238" bIns="45618" numCol="1" anchor="t" anchorCtr="0" compatLnSpc="1">
            <a:prstTxWarp prst="textNoShape">
              <a:avLst/>
            </a:prstTxWarp>
          </a:bodyPr>
          <a:lstStyle/>
          <a:p>
            <a:pPr defTabSz="684185"/>
            <a:endParaRPr lang="zh-CN" altLang="en-US" sz="1600">
              <a:solidFill>
                <a:prstClr val="black"/>
              </a:solidFill>
              <a:cs typeface="+mn-ea"/>
              <a:sym typeface="+mn-lt"/>
            </a:endParaRPr>
          </a:p>
        </p:txBody>
      </p:sp>
      <p:sp>
        <p:nvSpPr>
          <p:cNvPr id="14" name="TextBox 10"/>
          <p:cNvSpPr txBox="1"/>
          <p:nvPr/>
        </p:nvSpPr>
        <p:spPr>
          <a:xfrm>
            <a:off x="1700258" y="3165932"/>
            <a:ext cx="1183013" cy="392415"/>
          </a:xfrm>
          <a:prstGeom prst="rect">
            <a:avLst/>
          </a:prstGeom>
          <a:noFill/>
        </p:spPr>
        <p:txBody>
          <a:bodyPr wrap="square" lIns="68427" tIns="34283" rIns="68427" bIns="34283" rtlCol="0">
            <a:spAutoFit/>
          </a:bodyPr>
          <a:lstStyle/>
          <a:p>
            <a:pPr defTabSz="684185"/>
            <a:r>
              <a:rPr lang="en-US" altLang="zh-CN" sz="2100" b="1" i="1" dirty="0">
                <a:solidFill>
                  <a:schemeClr val="accent2"/>
                </a:solidFill>
                <a:cs typeface="+mn-ea"/>
                <a:sym typeface="+mn-lt"/>
              </a:rPr>
              <a:t>31%</a:t>
            </a:r>
            <a:endParaRPr lang="zh-CN" altLang="en-US" sz="2100" b="1" i="1" dirty="0">
              <a:solidFill>
                <a:schemeClr val="accent2"/>
              </a:solidFill>
              <a:cs typeface="+mn-ea"/>
              <a:sym typeface="+mn-lt"/>
            </a:endParaRPr>
          </a:p>
        </p:txBody>
      </p:sp>
      <p:sp>
        <p:nvSpPr>
          <p:cNvPr id="16" name="Freeform 334"/>
          <p:cNvSpPr>
            <a:spLocks/>
          </p:cNvSpPr>
          <p:nvPr/>
        </p:nvSpPr>
        <p:spPr bwMode="auto">
          <a:xfrm>
            <a:off x="723116" y="4103567"/>
            <a:ext cx="762015" cy="197169"/>
          </a:xfrm>
          <a:prstGeom prst="rect">
            <a:avLst/>
          </a:prstGeom>
          <a:solidFill>
            <a:schemeClr val="accent1"/>
          </a:solidFill>
          <a:ln w="9525">
            <a:noFill/>
            <a:round/>
            <a:headEnd/>
            <a:tailEnd/>
          </a:ln>
        </p:spPr>
        <p:txBody>
          <a:bodyPr vert="horz" wrap="square" lIns="91238" tIns="45618" rIns="91238" bIns="45618" numCol="1" anchor="t" anchorCtr="0" compatLnSpc="1">
            <a:prstTxWarp prst="textNoShape">
              <a:avLst/>
            </a:prstTxWarp>
          </a:bodyPr>
          <a:lstStyle/>
          <a:p>
            <a:pPr defTabSz="684185"/>
            <a:endParaRPr lang="zh-CN" altLang="en-US" sz="1600">
              <a:solidFill>
                <a:prstClr val="black"/>
              </a:solidFill>
              <a:cs typeface="+mn-ea"/>
              <a:sym typeface="+mn-lt"/>
            </a:endParaRPr>
          </a:p>
        </p:txBody>
      </p:sp>
      <p:sp>
        <p:nvSpPr>
          <p:cNvPr id="17" name="TextBox 11"/>
          <p:cNvSpPr txBox="1"/>
          <p:nvPr/>
        </p:nvSpPr>
        <p:spPr>
          <a:xfrm>
            <a:off x="714377" y="3560270"/>
            <a:ext cx="1183013" cy="392415"/>
          </a:xfrm>
          <a:prstGeom prst="rect">
            <a:avLst/>
          </a:prstGeom>
          <a:noFill/>
        </p:spPr>
        <p:txBody>
          <a:bodyPr wrap="square" lIns="68427" tIns="34283" rIns="68427" bIns="34283" rtlCol="0">
            <a:spAutoFit/>
          </a:bodyPr>
          <a:lstStyle/>
          <a:p>
            <a:pPr defTabSz="684185"/>
            <a:r>
              <a:rPr lang="en-US" altLang="zh-CN" sz="2100" b="1" i="1" dirty="0">
                <a:solidFill>
                  <a:schemeClr val="accent1"/>
                </a:solidFill>
                <a:cs typeface="+mn-ea"/>
                <a:sym typeface="+mn-lt"/>
              </a:rPr>
              <a:t>15%</a:t>
            </a:r>
            <a:endParaRPr lang="zh-CN" altLang="en-US" sz="2100" b="1" i="1" dirty="0">
              <a:solidFill>
                <a:schemeClr val="accent1"/>
              </a:solidFill>
              <a:cs typeface="+mn-ea"/>
              <a:sym typeface="+mn-lt"/>
            </a:endParaRPr>
          </a:p>
        </p:txBody>
      </p:sp>
      <p:sp>
        <p:nvSpPr>
          <p:cNvPr id="25" name="矩形 24"/>
          <p:cNvSpPr/>
          <p:nvPr/>
        </p:nvSpPr>
        <p:spPr>
          <a:xfrm>
            <a:off x="5899017" y="1214906"/>
            <a:ext cx="1733167" cy="400110"/>
          </a:xfrm>
          <a:prstGeom prst="rect">
            <a:avLst/>
          </a:prstGeom>
          <a:solidFill>
            <a:schemeClr val="accent1"/>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26" name="文本框 36"/>
          <p:cNvSpPr txBox="1"/>
          <p:nvPr/>
        </p:nvSpPr>
        <p:spPr>
          <a:xfrm>
            <a:off x="5796137" y="1690667"/>
            <a:ext cx="2736304" cy="954107"/>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a:t>
            </a:r>
            <a:endParaRPr lang="en-US" altLang="zh-CN" sz="1400" dirty="0">
              <a:cs typeface="+mn-ea"/>
              <a:sym typeface="+mn-lt"/>
            </a:endParaRPr>
          </a:p>
        </p:txBody>
      </p:sp>
      <p:sp>
        <p:nvSpPr>
          <p:cNvPr id="27" name="矩形 26"/>
          <p:cNvSpPr/>
          <p:nvPr/>
        </p:nvSpPr>
        <p:spPr>
          <a:xfrm>
            <a:off x="5899016" y="2990000"/>
            <a:ext cx="1733167" cy="400110"/>
          </a:xfrm>
          <a:prstGeom prst="rect">
            <a:avLst/>
          </a:prstGeom>
          <a:solidFill>
            <a:schemeClr val="accent2"/>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28" name="文本框 38"/>
          <p:cNvSpPr txBox="1"/>
          <p:nvPr/>
        </p:nvSpPr>
        <p:spPr>
          <a:xfrm>
            <a:off x="5796136" y="3465761"/>
            <a:ext cx="2736305" cy="954107"/>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a:t>
            </a:r>
            <a:endParaRPr lang="en-US" altLang="zh-CN" sz="1400" dirty="0">
              <a:cs typeface="+mn-ea"/>
              <a:sym typeface="+mn-lt"/>
            </a:endParaRPr>
          </a:p>
        </p:txBody>
      </p:sp>
    </p:spTree>
    <p:extLst>
      <p:ext uri="{BB962C8B-B14F-4D97-AF65-F5344CB8AC3E}">
        <p14:creationId xmlns:p14="http://schemas.microsoft.com/office/powerpoint/2010/main" val="185993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pSp>
        <p:nvGrpSpPr>
          <p:cNvPr id="36" name="Group 4"/>
          <p:cNvGrpSpPr>
            <a:grpSpLocks noChangeAspect="1"/>
          </p:cNvGrpSpPr>
          <p:nvPr/>
        </p:nvGrpSpPr>
        <p:grpSpPr bwMode="auto">
          <a:xfrm>
            <a:off x="1779165" y="1021930"/>
            <a:ext cx="5832648" cy="3476867"/>
            <a:chOff x="1220" y="642"/>
            <a:chExt cx="5083" cy="3030"/>
          </a:xfrm>
        </p:grpSpPr>
        <p:sp>
          <p:nvSpPr>
            <p:cNvPr id="37" name="Rectangle 4"/>
            <p:cNvSpPr>
              <a:spLocks noChangeArrowheads="1"/>
            </p:cNvSpPr>
            <p:nvPr/>
          </p:nvSpPr>
          <p:spPr bwMode="auto">
            <a:xfrm>
              <a:off x="1382" y="2125"/>
              <a:ext cx="4791" cy="6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8" name="Oval 5"/>
            <p:cNvSpPr>
              <a:spLocks noChangeArrowheads="1"/>
            </p:cNvSpPr>
            <p:nvPr/>
          </p:nvSpPr>
          <p:spPr bwMode="auto">
            <a:xfrm>
              <a:off x="2458" y="2024"/>
              <a:ext cx="255"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39" name="Oval 6"/>
            <p:cNvSpPr>
              <a:spLocks noChangeArrowheads="1"/>
            </p:cNvSpPr>
            <p:nvPr/>
          </p:nvSpPr>
          <p:spPr bwMode="auto">
            <a:xfrm>
              <a:off x="2504" y="2070"/>
              <a:ext cx="162"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0" name="Oval 7"/>
            <p:cNvSpPr>
              <a:spLocks noChangeArrowheads="1"/>
            </p:cNvSpPr>
            <p:nvPr/>
          </p:nvSpPr>
          <p:spPr bwMode="auto">
            <a:xfrm>
              <a:off x="2542" y="2111"/>
              <a:ext cx="87" cy="8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Oval 8"/>
            <p:cNvSpPr>
              <a:spLocks noChangeArrowheads="1"/>
            </p:cNvSpPr>
            <p:nvPr/>
          </p:nvSpPr>
          <p:spPr bwMode="auto">
            <a:xfrm>
              <a:off x="4026" y="2024"/>
              <a:ext cx="255"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Oval 9"/>
            <p:cNvSpPr>
              <a:spLocks noChangeArrowheads="1"/>
            </p:cNvSpPr>
            <p:nvPr/>
          </p:nvSpPr>
          <p:spPr bwMode="auto">
            <a:xfrm>
              <a:off x="4072" y="2070"/>
              <a:ext cx="162"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Oval 10"/>
            <p:cNvSpPr>
              <a:spLocks noChangeArrowheads="1"/>
            </p:cNvSpPr>
            <p:nvPr/>
          </p:nvSpPr>
          <p:spPr bwMode="auto">
            <a:xfrm>
              <a:off x="4110" y="2111"/>
              <a:ext cx="87" cy="8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4" name="Oval 11"/>
            <p:cNvSpPr>
              <a:spLocks noChangeArrowheads="1"/>
            </p:cNvSpPr>
            <p:nvPr/>
          </p:nvSpPr>
          <p:spPr bwMode="auto">
            <a:xfrm>
              <a:off x="5594" y="2024"/>
              <a:ext cx="258"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5" name="Oval 12"/>
            <p:cNvSpPr>
              <a:spLocks noChangeArrowheads="1"/>
            </p:cNvSpPr>
            <p:nvPr/>
          </p:nvSpPr>
          <p:spPr bwMode="auto">
            <a:xfrm>
              <a:off x="5641" y="2070"/>
              <a:ext cx="164"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Oval 13"/>
            <p:cNvSpPr>
              <a:spLocks noChangeArrowheads="1"/>
            </p:cNvSpPr>
            <p:nvPr/>
          </p:nvSpPr>
          <p:spPr bwMode="auto">
            <a:xfrm>
              <a:off x="5678" y="2111"/>
              <a:ext cx="87" cy="89"/>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7" name="Oval 14"/>
            <p:cNvSpPr>
              <a:spLocks noChangeArrowheads="1"/>
            </p:cNvSpPr>
            <p:nvPr/>
          </p:nvSpPr>
          <p:spPr bwMode="auto">
            <a:xfrm>
              <a:off x="4810" y="2024"/>
              <a:ext cx="255"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8" name="Oval 15"/>
            <p:cNvSpPr>
              <a:spLocks noChangeArrowheads="1"/>
            </p:cNvSpPr>
            <p:nvPr/>
          </p:nvSpPr>
          <p:spPr bwMode="auto">
            <a:xfrm>
              <a:off x="4857" y="2070"/>
              <a:ext cx="164"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Oval 16"/>
            <p:cNvSpPr>
              <a:spLocks noChangeArrowheads="1"/>
            </p:cNvSpPr>
            <p:nvPr/>
          </p:nvSpPr>
          <p:spPr bwMode="auto">
            <a:xfrm>
              <a:off x="4894" y="2111"/>
              <a:ext cx="87" cy="8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0" name="Oval 17"/>
            <p:cNvSpPr>
              <a:spLocks noChangeArrowheads="1"/>
            </p:cNvSpPr>
            <p:nvPr/>
          </p:nvSpPr>
          <p:spPr bwMode="auto">
            <a:xfrm>
              <a:off x="3242" y="2024"/>
              <a:ext cx="255"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1" name="Oval 18"/>
            <p:cNvSpPr>
              <a:spLocks noChangeArrowheads="1"/>
            </p:cNvSpPr>
            <p:nvPr/>
          </p:nvSpPr>
          <p:spPr bwMode="auto">
            <a:xfrm>
              <a:off x="3288" y="2070"/>
              <a:ext cx="162"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Oval 19"/>
            <p:cNvSpPr>
              <a:spLocks noChangeArrowheads="1"/>
            </p:cNvSpPr>
            <p:nvPr/>
          </p:nvSpPr>
          <p:spPr bwMode="auto">
            <a:xfrm>
              <a:off x="3326" y="2111"/>
              <a:ext cx="87" cy="8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Oval 20"/>
            <p:cNvSpPr>
              <a:spLocks noChangeArrowheads="1"/>
            </p:cNvSpPr>
            <p:nvPr/>
          </p:nvSpPr>
          <p:spPr bwMode="auto">
            <a:xfrm>
              <a:off x="1674" y="2024"/>
              <a:ext cx="255" cy="266"/>
            </a:xfrm>
            <a:prstGeom prst="ellipse">
              <a:avLst/>
            </a:pr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Oval 21"/>
            <p:cNvSpPr>
              <a:spLocks noChangeArrowheads="1"/>
            </p:cNvSpPr>
            <p:nvPr/>
          </p:nvSpPr>
          <p:spPr bwMode="auto">
            <a:xfrm>
              <a:off x="1720" y="2070"/>
              <a:ext cx="162"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Oval 22"/>
            <p:cNvSpPr>
              <a:spLocks noChangeArrowheads="1"/>
            </p:cNvSpPr>
            <p:nvPr/>
          </p:nvSpPr>
          <p:spPr bwMode="auto">
            <a:xfrm>
              <a:off x="1758" y="2111"/>
              <a:ext cx="87" cy="89"/>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23"/>
            <p:cNvSpPr>
              <a:spLocks/>
            </p:cNvSpPr>
            <p:nvPr/>
          </p:nvSpPr>
          <p:spPr bwMode="auto">
            <a:xfrm>
              <a:off x="1220" y="2290"/>
              <a:ext cx="1163" cy="1382"/>
            </a:xfrm>
            <a:custGeom>
              <a:avLst/>
              <a:gdLst>
                <a:gd name="T0" fmla="*/ 330 w 402"/>
                <a:gd name="T1" fmla="*/ 134 h 477"/>
                <a:gd name="T2" fmla="*/ 331 w 402"/>
                <a:gd name="T3" fmla="*/ 403 h 477"/>
                <a:gd name="T4" fmla="*/ 72 w 402"/>
                <a:gd name="T5" fmla="*/ 403 h 477"/>
                <a:gd name="T6" fmla="*/ 72 w 402"/>
                <a:gd name="T7" fmla="*/ 134 h 477"/>
                <a:gd name="T8" fmla="*/ 201 w 402"/>
                <a:gd name="T9" fmla="*/ 0 h 477"/>
                <a:gd name="T10" fmla="*/ 330 w 402"/>
                <a:gd name="T11" fmla="*/ 134 h 477"/>
              </a:gdLst>
              <a:ahLst/>
              <a:cxnLst>
                <a:cxn ang="0">
                  <a:pos x="T0" y="T1"/>
                </a:cxn>
                <a:cxn ang="0">
                  <a:pos x="T2" y="T3"/>
                </a:cxn>
                <a:cxn ang="0">
                  <a:pos x="T4" y="T5"/>
                </a:cxn>
                <a:cxn ang="0">
                  <a:pos x="T6" y="T7"/>
                </a:cxn>
                <a:cxn ang="0">
                  <a:pos x="T8" y="T9"/>
                </a:cxn>
                <a:cxn ang="0">
                  <a:pos x="T10" y="T11"/>
                </a:cxn>
              </a:cxnLst>
              <a:rect l="0" t="0" r="r" b="b"/>
              <a:pathLst>
                <a:path w="402" h="477">
                  <a:moveTo>
                    <a:pt x="330" y="134"/>
                  </a:moveTo>
                  <a:cubicBezTo>
                    <a:pt x="402" y="208"/>
                    <a:pt x="402" y="329"/>
                    <a:pt x="331" y="403"/>
                  </a:cubicBezTo>
                  <a:cubicBezTo>
                    <a:pt x="259" y="477"/>
                    <a:pt x="143" y="477"/>
                    <a:pt x="72" y="403"/>
                  </a:cubicBezTo>
                  <a:cubicBezTo>
                    <a:pt x="0" y="329"/>
                    <a:pt x="0" y="208"/>
                    <a:pt x="72" y="134"/>
                  </a:cubicBezTo>
                  <a:cubicBezTo>
                    <a:pt x="201" y="0"/>
                    <a:pt x="201" y="0"/>
                    <a:pt x="201" y="0"/>
                  </a:cubicBezTo>
                  <a:lnTo>
                    <a:pt x="330" y="13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Freeform 24"/>
            <p:cNvSpPr>
              <a:spLocks/>
            </p:cNvSpPr>
            <p:nvPr/>
          </p:nvSpPr>
          <p:spPr bwMode="auto">
            <a:xfrm>
              <a:off x="1315" y="2354"/>
              <a:ext cx="972" cy="1220"/>
            </a:xfrm>
            <a:custGeom>
              <a:avLst/>
              <a:gdLst>
                <a:gd name="T0" fmla="*/ 287 w 336"/>
                <a:gd name="T1" fmla="*/ 123 h 421"/>
                <a:gd name="T2" fmla="*/ 298 w 336"/>
                <a:gd name="T3" fmla="*/ 136 h 421"/>
                <a:gd name="T4" fmla="*/ 308 w 336"/>
                <a:gd name="T5" fmla="*/ 151 h 421"/>
                <a:gd name="T6" fmla="*/ 320 w 336"/>
                <a:gd name="T7" fmla="*/ 173 h 421"/>
                <a:gd name="T8" fmla="*/ 329 w 336"/>
                <a:gd name="T9" fmla="*/ 197 h 421"/>
                <a:gd name="T10" fmla="*/ 334 w 336"/>
                <a:gd name="T11" fmla="*/ 221 h 421"/>
                <a:gd name="T12" fmla="*/ 336 w 336"/>
                <a:gd name="T13" fmla="*/ 246 h 421"/>
                <a:gd name="T14" fmla="*/ 334 w 336"/>
                <a:gd name="T15" fmla="*/ 271 h 421"/>
                <a:gd name="T16" fmla="*/ 329 w 336"/>
                <a:gd name="T17" fmla="*/ 296 h 421"/>
                <a:gd name="T18" fmla="*/ 324 w 336"/>
                <a:gd name="T19" fmla="*/ 312 h 421"/>
                <a:gd name="T20" fmla="*/ 313 w 336"/>
                <a:gd name="T21" fmla="*/ 335 h 421"/>
                <a:gd name="T22" fmla="*/ 304 w 336"/>
                <a:gd name="T23" fmla="*/ 349 h 421"/>
                <a:gd name="T24" fmla="*/ 293 w 336"/>
                <a:gd name="T25" fmla="*/ 363 h 421"/>
                <a:gd name="T26" fmla="*/ 281 w 336"/>
                <a:gd name="T27" fmla="*/ 376 h 421"/>
                <a:gd name="T28" fmla="*/ 268 w 336"/>
                <a:gd name="T29" fmla="*/ 387 h 421"/>
                <a:gd name="T30" fmla="*/ 254 w 336"/>
                <a:gd name="T31" fmla="*/ 396 h 421"/>
                <a:gd name="T32" fmla="*/ 231 w 336"/>
                <a:gd name="T33" fmla="*/ 408 h 421"/>
                <a:gd name="T34" fmla="*/ 208 w 336"/>
                <a:gd name="T35" fmla="*/ 416 h 421"/>
                <a:gd name="T36" fmla="*/ 184 w 336"/>
                <a:gd name="T37" fmla="*/ 420 h 421"/>
                <a:gd name="T38" fmla="*/ 160 w 336"/>
                <a:gd name="T39" fmla="*/ 420 h 421"/>
                <a:gd name="T40" fmla="*/ 136 w 336"/>
                <a:gd name="T41" fmla="*/ 417 h 421"/>
                <a:gd name="T42" fmla="*/ 112 w 336"/>
                <a:gd name="T43" fmla="*/ 411 h 421"/>
                <a:gd name="T44" fmla="*/ 97 w 336"/>
                <a:gd name="T45" fmla="*/ 404 h 421"/>
                <a:gd name="T46" fmla="*/ 76 w 336"/>
                <a:gd name="T47" fmla="*/ 392 h 421"/>
                <a:gd name="T48" fmla="*/ 62 w 336"/>
                <a:gd name="T49" fmla="*/ 382 h 421"/>
                <a:gd name="T50" fmla="*/ 49 w 336"/>
                <a:gd name="T51" fmla="*/ 370 h 421"/>
                <a:gd name="T52" fmla="*/ 38 w 336"/>
                <a:gd name="T53" fmla="*/ 356 h 421"/>
                <a:gd name="T54" fmla="*/ 28 w 336"/>
                <a:gd name="T55" fmla="*/ 342 h 421"/>
                <a:gd name="T56" fmla="*/ 19 w 336"/>
                <a:gd name="T57" fmla="*/ 327 h 421"/>
                <a:gd name="T58" fmla="*/ 10 w 336"/>
                <a:gd name="T59" fmla="*/ 304 h 421"/>
                <a:gd name="T60" fmla="*/ 3 w 336"/>
                <a:gd name="T61" fmla="*/ 280 h 421"/>
                <a:gd name="T62" fmla="*/ 0 w 336"/>
                <a:gd name="T63" fmla="*/ 255 h 421"/>
                <a:gd name="T64" fmla="*/ 1 w 336"/>
                <a:gd name="T65" fmla="*/ 230 h 421"/>
                <a:gd name="T66" fmla="*/ 5 w 336"/>
                <a:gd name="T67" fmla="*/ 205 h 421"/>
                <a:gd name="T68" fmla="*/ 12 w 336"/>
                <a:gd name="T69" fmla="*/ 181 h 421"/>
                <a:gd name="T70" fmla="*/ 23 w 336"/>
                <a:gd name="T71" fmla="*/ 158 h 421"/>
                <a:gd name="T72" fmla="*/ 33 w 336"/>
                <a:gd name="T73" fmla="*/ 143 h 421"/>
                <a:gd name="T74" fmla="*/ 43 w 336"/>
                <a:gd name="T75" fmla="*/ 129 h 421"/>
                <a:gd name="T76" fmla="*/ 168 w 336"/>
                <a:gd name="T77" fmla="*/ 0 h 421"/>
                <a:gd name="T78" fmla="*/ 287 w 336"/>
                <a:gd name="T79" fmla="*/ 1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123"/>
                  </a:moveTo>
                  <a:cubicBezTo>
                    <a:pt x="298" y="136"/>
                    <a:pt x="298" y="136"/>
                    <a:pt x="298" y="136"/>
                  </a:cubicBezTo>
                  <a:cubicBezTo>
                    <a:pt x="308" y="151"/>
                    <a:pt x="308" y="151"/>
                    <a:pt x="308" y="151"/>
                  </a:cubicBezTo>
                  <a:cubicBezTo>
                    <a:pt x="313" y="158"/>
                    <a:pt x="317" y="165"/>
                    <a:pt x="320" y="173"/>
                  </a:cubicBezTo>
                  <a:cubicBezTo>
                    <a:pt x="324" y="181"/>
                    <a:pt x="326" y="189"/>
                    <a:pt x="329" y="197"/>
                  </a:cubicBezTo>
                  <a:cubicBezTo>
                    <a:pt x="331" y="205"/>
                    <a:pt x="333" y="213"/>
                    <a:pt x="334" y="221"/>
                  </a:cubicBezTo>
                  <a:cubicBezTo>
                    <a:pt x="335" y="230"/>
                    <a:pt x="336" y="238"/>
                    <a:pt x="336" y="246"/>
                  </a:cubicBezTo>
                  <a:cubicBezTo>
                    <a:pt x="336" y="255"/>
                    <a:pt x="335" y="263"/>
                    <a:pt x="334" y="271"/>
                  </a:cubicBezTo>
                  <a:cubicBezTo>
                    <a:pt x="333" y="280"/>
                    <a:pt x="331" y="288"/>
                    <a:pt x="329" y="296"/>
                  </a:cubicBezTo>
                  <a:cubicBezTo>
                    <a:pt x="324" y="312"/>
                    <a:pt x="324" y="312"/>
                    <a:pt x="324" y="312"/>
                  </a:cubicBezTo>
                  <a:cubicBezTo>
                    <a:pt x="320" y="320"/>
                    <a:pt x="317" y="327"/>
                    <a:pt x="313" y="335"/>
                  </a:cubicBezTo>
                  <a:cubicBezTo>
                    <a:pt x="304" y="349"/>
                    <a:pt x="304" y="349"/>
                    <a:pt x="304" y="349"/>
                  </a:cubicBezTo>
                  <a:cubicBezTo>
                    <a:pt x="293" y="363"/>
                    <a:pt x="293" y="363"/>
                    <a:pt x="293" y="363"/>
                  </a:cubicBezTo>
                  <a:cubicBezTo>
                    <a:pt x="281" y="376"/>
                    <a:pt x="281" y="376"/>
                    <a:pt x="281" y="376"/>
                  </a:cubicBezTo>
                  <a:cubicBezTo>
                    <a:pt x="268" y="387"/>
                    <a:pt x="268" y="387"/>
                    <a:pt x="268" y="387"/>
                  </a:cubicBezTo>
                  <a:cubicBezTo>
                    <a:pt x="254" y="396"/>
                    <a:pt x="254" y="396"/>
                    <a:pt x="254" y="396"/>
                  </a:cubicBezTo>
                  <a:cubicBezTo>
                    <a:pt x="246" y="401"/>
                    <a:pt x="239" y="404"/>
                    <a:pt x="231" y="408"/>
                  </a:cubicBezTo>
                  <a:cubicBezTo>
                    <a:pt x="224" y="411"/>
                    <a:pt x="216" y="413"/>
                    <a:pt x="208" y="416"/>
                  </a:cubicBezTo>
                  <a:cubicBezTo>
                    <a:pt x="200" y="417"/>
                    <a:pt x="192" y="419"/>
                    <a:pt x="184" y="420"/>
                  </a:cubicBezTo>
                  <a:cubicBezTo>
                    <a:pt x="176" y="420"/>
                    <a:pt x="168" y="421"/>
                    <a:pt x="160" y="420"/>
                  </a:cubicBezTo>
                  <a:cubicBezTo>
                    <a:pt x="152" y="420"/>
                    <a:pt x="144" y="419"/>
                    <a:pt x="136" y="417"/>
                  </a:cubicBezTo>
                  <a:cubicBezTo>
                    <a:pt x="128" y="416"/>
                    <a:pt x="120" y="413"/>
                    <a:pt x="112" y="411"/>
                  </a:cubicBezTo>
                  <a:cubicBezTo>
                    <a:pt x="97" y="404"/>
                    <a:pt x="97" y="404"/>
                    <a:pt x="97" y="404"/>
                  </a:cubicBezTo>
                  <a:cubicBezTo>
                    <a:pt x="90" y="401"/>
                    <a:pt x="83" y="397"/>
                    <a:pt x="76" y="392"/>
                  </a:cubicBezTo>
                  <a:cubicBezTo>
                    <a:pt x="62" y="382"/>
                    <a:pt x="62" y="382"/>
                    <a:pt x="62" y="382"/>
                  </a:cubicBezTo>
                  <a:cubicBezTo>
                    <a:pt x="49" y="370"/>
                    <a:pt x="49" y="370"/>
                    <a:pt x="49" y="370"/>
                  </a:cubicBezTo>
                  <a:cubicBezTo>
                    <a:pt x="38" y="356"/>
                    <a:pt x="38" y="356"/>
                    <a:pt x="38" y="356"/>
                  </a:cubicBezTo>
                  <a:cubicBezTo>
                    <a:pt x="28" y="342"/>
                    <a:pt x="28" y="342"/>
                    <a:pt x="28" y="342"/>
                  </a:cubicBezTo>
                  <a:cubicBezTo>
                    <a:pt x="19" y="327"/>
                    <a:pt x="19" y="327"/>
                    <a:pt x="19" y="327"/>
                  </a:cubicBezTo>
                  <a:cubicBezTo>
                    <a:pt x="16" y="320"/>
                    <a:pt x="12" y="312"/>
                    <a:pt x="10" y="304"/>
                  </a:cubicBezTo>
                  <a:cubicBezTo>
                    <a:pt x="7" y="296"/>
                    <a:pt x="5" y="288"/>
                    <a:pt x="3" y="280"/>
                  </a:cubicBezTo>
                  <a:cubicBezTo>
                    <a:pt x="2" y="271"/>
                    <a:pt x="1" y="263"/>
                    <a:pt x="0" y="255"/>
                  </a:cubicBezTo>
                  <a:cubicBezTo>
                    <a:pt x="0" y="246"/>
                    <a:pt x="0" y="238"/>
                    <a:pt x="1" y="230"/>
                  </a:cubicBezTo>
                  <a:cubicBezTo>
                    <a:pt x="2" y="221"/>
                    <a:pt x="3" y="213"/>
                    <a:pt x="5" y="205"/>
                  </a:cubicBezTo>
                  <a:cubicBezTo>
                    <a:pt x="7" y="196"/>
                    <a:pt x="10" y="189"/>
                    <a:pt x="12" y="181"/>
                  </a:cubicBezTo>
                  <a:cubicBezTo>
                    <a:pt x="16" y="173"/>
                    <a:pt x="19" y="165"/>
                    <a:pt x="23" y="158"/>
                  </a:cubicBezTo>
                  <a:cubicBezTo>
                    <a:pt x="33" y="143"/>
                    <a:pt x="33" y="143"/>
                    <a:pt x="33" y="143"/>
                  </a:cubicBezTo>
                  <a:cubicBezTo>
                    <a:pt x="43" y="129"/>
                    <a:pt x="43" y="129"/>
                    <a:pt x="43" y="129"/>
                  </a:cubicBezTo>
                  <a:cubicBezTo>
                    <a:pt x="168" y="0"/>
                    <a:pt x="168" y="0"/>
                    <a:pt x="168" y="0"/>
                  </a:cubicBezTo>
                  <a:lnTo>
                    <a:pt x="28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Freeform 25"/>
            <p:cNvSpPr>
              <a:spLocks/>
            </p:cNvSpPr>
            <p:nvPr/>
          </p:nvSpPr>
          <p:spPr bwMode="auto">
            <a:xfrm>
              <a:off x="1359" y="2418"/>
              <a:ext cx="885" cy="1109"/>
            </a:xfrm>
            <a:custGeom>
              <a:avLst/>
              <a:gdLst>
                <a:gd name="T0" fmla="*/ 261 w 306"/>
                <a:gd name="T1" fmla="*/ 112 h 383"/>
                <a:gd name="T2" fmla="*/ 276 w 306"/>
                <a:gd name="T3" fmla="*/ 131 h 383"/>
                <a:gd name="T4" fmla="*/ 288 w 306"/>
                <a:gd name="T5" fmla="*/ 151 h 383"/>
                <a:gd name="T6" fmla="*/ 297 w 306"/>
                <a:gd name="T7" fmla="*/ 172 h 383"/>
                <a:gd name="T8" fmla="*/ 303 w 306"/>
                <a:gd name="T9" fmla="*/ 194 h 383"/>
                <a:gd name="T10" fmla="*/ 306 w 306"/>
                <a:gd name="T11" fmla="*/ 217 h 383"/>
                <a:gd name="T12" fmla="*/ 305 w 306"/>
                <a:gd name="T13" fmla="*/ 240 h 383"/>
                <a:gd name="T14" fmla="*/ 301 w 306"/>
                <a:gd name="T15" fmla="*/ 262 h 383"/>
                <a:gd name="T16" fmla="*/ 295 w 306"/>
                <a:gd name="T17" fmla="*/ 284 h 383"/>
                <a:gd name="T18" fmla="*/ 285 w 306"/>
                <a:gd name="T19" fmla="*/ 305 h 383"/>
                <a:gd name="T20" fmla="*/ 272 w 306"/>
                <a:gd name="T21" fmla="*/ 324 h 383"/>
                <a:gd name="T22" fmla="*/ 256 w 306"/>
                <a:gd name="T23" fmla="*/ 342 h 383"/>
                <a:gd name="T24" fmla="*/ 237 w 306"/>
                <a:gd name="T25" fmla="*/ 357 h 383"/>
                <a:gd name="T26" fmla="*/ 218 w 306"/>
                <a:gd name="T27" fmla="*/ 368 h 383"/>
                <a:gd name="T28" fmla="*/ 197 w 306"/>
                <a:gd name="T29" fmla="*/ 376 h 383"/>
                <a:gd name="T30" fmla="*/ 175 w 306"/>
                <a:gd name="T31" fmla="*/ 381 h 383"/>
                <a:gd name="T32" fmla="*/ 153 w 306"/>
                <a:gd name="T33" fmla="*/ 383 h 383"/>
                <a:gd name="T34" fmla="*/ 131 w 306"/>
                <a:gd name="T35" fmla="*/ 381 h 383"/>
                <a:gd name="T36" fmla="*/ 109 w 306"/>
                <a:gd name="T37" fmla="*/ 376 h 383"/>
                <a:gd name="T38" fmla="*/ 89 w 306"/>
                <a:gd name="T39" fmla="*/ 368 h 383"/>
                <a:gd name="T40" fmla="*/ 69 w 306"/>
                <a:gd name="T41" fmla="*/ 357 h 383"/>
                <a:gd name="T42" fmla="*/ 51 w 306"/>
                <a:gd name="T43" fmla="*/ 342 h 383"/>
                <a:gd name="T44" fmla="*/ 34 w 306"/>
                <a:gd name="T45" fmla="*/ 324 h 383"/>
                <a:gd name="T46" fmla="*/ 21 w 306"/>
                <a:gd name="T47" fmla="*/ 305 h 383"/>
                <a:gd name="T48" fmla="*/ 11 w 306"/>
                <a:gd name="T49" fmla="*/ 284 h 383"/>
                <a:gd name="T50" fmla="*/ 5 w 306"/>
                <a:gd name="T51" fmla="*/ 262 h 383"/>
                <a:gd name="T52" fmla="*/ 1 w 306"/>
                <a:gd name="T53" fmla="*/ 240 h 383"/>
                <a:gd name="T54" fmla="*/ 1 w 306"/>
                <a:gd name="T55" fmla="*/ 217 h 383"/>
                <a:gd name="T56" fmla="*/ 3 w 306"/>
                <a:gd name="T57" fmla="*/ 194 h 383"/>
                <a:gd name="T58" fmla="*/ 9 w 306"/>
                <a:gd name="T59" fmla="*/ 172 h 383"/>
                <a:gd name="T60" fmla="*/ 18 w 306"/>
                <a:gd name="T61" fmla="*/ 150 h 383"/>
                <a:gd name="T62" fmla="*/ 30 w 306"/>
                <a:gd name="T63" fmla="*/ 130 h 383"/>
                <a:gd name="T64" fmla="*/ 45 w 306"/>
                <a:gd name="T65" fmla="*/ 112 h 383"/>
                <a:gd name="T66" fmla="*/ 153 w 306"/>
                <a:gd name="T67" fmla="*/ 0 h 383"/>
                <a:gd name="T68" fmla="*/ 261 w 306"/>
                <a:gd name="T69" fmla="*/ 11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383">
                  <a:moveTo>
                    <a:pt x="261" y="112"/>
                  </a:moveTo>
                  <a:cubicBezTo>
                    <a:pt x="266" y="118"/>
                    <a:pt x="271" y="124"/>
                    <a:pt x="276" y="131"/>
                  </a:cubicBezTo>
                  <a:cubicBezTo>
                    <a:pt x="281" y="137"/>
                    <a:pt x="284" y="144"/>
                    <a:pt x="288" y="151"/>
                  </a:cubicBezTo>
                  <a:cubicBezTo>
                    <a:pt x="292" y="158"/>
                    <a:pt x="294" y="165"/>
                    <a:pt x="297" y="172"/>
                  </a:cubicBezTo>
                  <a:cubicBezTo>
                    <a:pt x="299" y="179"/>
                    <a:pt x="301" y="187"/>
                    <a:pt x="303" y="194"/>
                  </a:cubicBezTo>
                  <a:cubicBezTo>
                    <a:pt x="304" y="202"/>
                    <a:pt x="305" y="209"/>
                    <a:pt x="306" y="217"/>
                  </a:cubicBezTo>
                  <a:cubicBezTo>
                    <a:pt x="306" y="225"/>
                    <a:pt x="306" y="232"/>
                    <a:pt x="305" y="240"/>
                  </a:cubicBezTo>
                  <a:cubicBezTo>
                    <a:pt x="304" y="247"/>
                    <a:pt x="303" y="255"/>
                    <a:pt x="301" y="262"/>
                  </a:cubicBezTo>
                  <a:cubicBezTo>
                    <a:pt x="300" y="270"/>
                    <a:pt x="297" y="277"/>
                    <a:pt x="295" y="284"/>
                  </a:cubicBezTo>
                  <a:cubicBezTo>
                    <a:pt x="292" y="291"/>
                    <a:pt x="288" y="298"/>
                    <a:pt x="285" y="305"/>
                  </a:cubicBezTo>
                  <a:cubicBezTo>
                    <a:pt x="281" y="312"/>
                    <a:pt x="276" y="318"/>
                    <a:pt x="272" y="324"/>
                  </a:cubicBezTo>
                  <a:cubicBezTo>
                    <a:pt x="267" y="331"/>
                    <a:pt x="261" y="336"/>
                    <a:pt x="256" y="342"/>
                  </a:cubicBezTo>
                  <a:cubicBezTo>
                    <a:pt x="250" y="347"/>
                    <a:pt x="244" y="352"/>
                    <a:pt x="237" y="357"/>
                  </a:cubicBezTo>
                  <a:cubicBezTo>
                    <a:pt x="231" y="361"/>
                    <a:pt x="224" y="365"/>
                    <a:pt x="218" y="368"/>
                  </a:cubicBezTo>
                  <a:cubicBezTo>
                    <a:pt x="211" y="371"/>
                    <a:pt x="204" y="374"/>
                    <a:pt x="197" y="376"/>
                  </a:cubicBezTo>
                  <a:cubicBezTo>
                    <a:pt x="190" y="378"/>
                    <a:pt x="183" y="380"/>
                    <a:pt x="175" y="381"/>
                  </a:cubicBezTo>
                  <a:cubicBezTo>
                    <a:pt x="168" y="382"/>
                    <a:pt x="161" y="383"/>
                    <a:pt x="153" y="383"/>
                  </a:cubicBezTo>
                  <a:cubicBezTo>
                    <a:pt x="146" y="383"/>
                    <a:pt x="139" y="382"/>
                    <a:pt x="131" y="381"/>
                  </a:cubicBezTo>
                  <a:cubicBezTo>
                    <a:pt x="124" y="380"/>
                    <a:pt x="117" y="378"/>
                    <a:pt x="109" y="376"/>
                  </a:cubicBezTo>
                  <a:cubicBezTo>
                    <a:pt x="102" y="374"/>
                    <a:pt x="96" y="371"/>
                    <a:pt x="89" y="368"/>
                  </a:cubicBezTo>
                  <a:cubicBezTo>
                    <a:pt x="82" y="365"/>
                    <a:pt x="75" y="361"/>
                    <a:pt x="69" y="357"/>
                  </a:cubicBezTo>
                  <a:cubicBezTo>
                    <a:pt x="63" y="352"/>
                    <a:pt x="57" y="347"/>
                    <a:pt x="51" y="342"/>
                  </a:cubicBezTo>
                  <a:cubicBezTo>
                    <a:pt x="45" y="336"/>
                    <a:pt x="40" y="331"/>
                    <a:pt x="34" y="324"/>
                  </a:cubicBezTo>
                  <a:cubicBezTo>
                    <a:pt x="30" y="318"/>
                    <a:pt x="26" y="312"/>
                    <a:pt x="21" y="305"/>
                  </a:cubicBezTo>
                  <a:cubicBezTo>
                    <a:pt x="18" y="298"/>
                    <a:pt x="15" y="291"/>
                    <a:pt x="11" y="284"/>
                  </a:cubicBezTo>
                  <a:cubicBezTo>
                    <a:pt x="9" y="277"/>
                    <a:pt x="7" y="270"/>
                    <a:pt x="5" y="262"/>
                  </a:cubicBezTo>
                  <a:cubicBezTo>
                    <a:pt x="3" y="255"/>
                    <a:pt x="2" y="247"/>
                    <a:pt x="1" y="240"/>
                  </a:cubicBezTo>
                  <a:cubicBezTo>
                    <a:pt x="0" y="232"/>
                    <a:pt x="0" y="224"/>
                    <a:pt x="1" y="217"/>
                  </a:cubicBezTo>
                  <a:cubicBezTo>
                    <a:pt x="1" y="209"/>
                    <a:pt x="2" y="202"/>
                    <a:pt x="3" y="194"/>
                  </a:cubicBezTo>
                  <a:cubicBezTo>
                    <a:pt x="5" y="186"/>
                    <a:pt x="7" y="179"/>
                    <a:pt x="9" y="172"/>
                  </a:cubicBezTo>
                  <a:cubicBezTo>
                    <a:pt x="12" y="164"/>
                    <a:pt x="14" y="157"/>
                    <a:pt x="18" y="150"/>
                  </a:cubicBezTo>
                  <a:cubicBezTo>
                    <a:pt x="22" y="143"/>
                    <a:pt x="25" y="137"/>
                    <a:pt x="30" y="130"/>
                  </a:cubicBezTo>
                  <a:cubicBezTo>
                    <a:pt x="35" y="124"/>
                    <a:pt x="40" y="118"/>
                    <a:pt x="45" y="112"/>
                  </a:cubicBezTo>
                  <a:cubicBezTo>
                    <a:pt x="153" y="0"/>
                    <a:pt x="153" y="0"/>
                    <a:pt x="153" y="0"/>
                  </a:cubicBezTo>
                  <a:lnTo>
                    <a:pt x="261" y="11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Freeform 26"/>
            <p:cNvSpPr>
              <a:spLocks/>
            </p:cNvSpPr>
            <p:nvPr/>
          </p:nvSpPr>
          <p:spPr bwMode="auto">
            <a:xfrm>
              <a:off x="1385" y="2386"/>
              <a:ext cx="833" cy="492"/>
            </a:xfrm>
            <a:custGeom>
              <a:avLst/>
              <a:gdLst>
                <a:gd name="T0" fmla="*/ 416 w 833"/>
                <a:gd name="T1" fmla="*/ 0 h 492"/>
                <a:gd name="T2" fmla="*/ 833 w 833"/>
                <a:gd name="T3" fmla="*/ 431 h 492"/>
                <a:gd name="T4" fmla="*/ 833 w 833"/>
                <a:gd name="T5" fmla="*/ 492 h 492"/>
                <a:gd name="T6" fmla="*/ 0 w 833"/>
                <a:gd name="T7" fmla="*/ 492 h 492"/>
                <a:gd name="T8" fmla="*/ 0 w 833"/>
                <a:gd name="T9" fmla="*/ 431 h 492"/>
                <a:gd name="T10" fmla="*/ 416 w 833"/>
                <a:gd name="T11" fmla="*/ 0 h 492"/>
              </a:gdLst>
              <a:ahLst/>
              <a:cxnLst>
                <a:cxn ang="0">
                  <a:pos x="T0" y="T1"/>
                </a:cxn>
                <a:cxn ang="0">
                  <a:pos x="T2" y="T3"/>
                </a:cxn>
                <a:cxn ang="0">
                  <a:pos x="T4" y="T5"/>
                </a:cxn>
                <a:cxn ang="0">
                  <a:pos x="T6" y="T7"/>
                </a:cxn>
                <a:cxn ang="0">
                  <a:pos x="T8" y="T9"/>
                </a:cxn>
                <a:cxn ang="0">
                  <a:pos x="T10" y="T11"/>
                </a:cxn>
              </a:cxnLst>
              <a:rect l="0" t="0" r="r" b="b"/>
              <a:pathLst>
                <a:path w="833" h="492">
                  <a:moveTo>
                    <a:pt x="416" y="0"/>
                  </a:moveTo>
                  <a:lnTo>
                    <a:pt x="833" y="431"/>
                  </a:lnTo>
                  <a:lnTo>
                    <a:pt x="833" y="492"/>
                  </a:lnTo>
                  <a:lnTo>
                    <a:pt x="0" y="492"/>
                  </a:lnTo>
                  <a:lnTo>
                    <a:pt x="0" y="431"/>
                  </a:lnTo>
                  <a:lnTo>
                    <a:pt x="4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Freeform 27"/>
            <p:cNvSpPr>
              <a:spLocks/>
            </p:cNvSpPr>
            <p:nvPr/>
          </p:nvSpPr>
          <p:spPr bwMode="auto">
            <a:xfrm>
              <a:off x="2788" y="2290"/>
              <a:ext cx="1163" cy="1382"/>
            </a:xfrm>
            <a:custGeom>
              <a:avLst/>
              <a:gdLst>
                <a:gd name="T0" fmla="*/ 331 w 402"/>
                <a:gd name="T1" fmla="*/ 134 h 477"/>
                <a:gd name="T2" fmla="*/ 331 w 402"/>
                <a:gd name="T3" fmla="*/ 403 h 477"/>
                <a:gd name="T4" fmla="*/ 72 w 402"/>
                <a:gd name="T5" fmla="*/ 403 h 477"/>
                <a:gd name="T6" fmla="*/ 72 w 402"/>
                <a:gd name="T7" fmla="*/ 134 h 477"/>
                <a:gd name="T8" fmla="*/ 201 w 402"/>
                <a:gd name="T9" fmla="*/ 0 h 477"/>
                <a:gd name="T10" fmla="*/ 331 w 402"/>
                <a:gd name="T11" fmla="*/ 134 h 477"/>
              </a:gdLst>
              <a:ahLst/>
              <a:cxnLst>
                <a:cxn ang="0">
                  <a:pos x="T0" y="T1"/>
                </a:cxn>
                <a:cxn ang="0">
                  <a:pos x="T2" y="T3"/>
                </a:cxn>
                <a:cxn ang="0">
                  <a:pos x="T4" y="T5"/>
                </a:cxn>
                <a:cxn ang="0">
                  <a:pos x="T6" y="T7"/>
                </a:cxn>
                <a:cxn ang="0">
                  <a:pos x="T8" y="T9"/>
                </a:cxn>
                <a:cxn ang="0">
                  <a:pos x="T10" y="T11"/>
                </a:cxn>
              </a:cxnLst>
              <a:rect l="0" t="0" r="r" b="b"/>
              <a:pathLst>
                <a:path w="402" h="477">
                  <a:moveTo>
                    <a:pt x="331" y="134"/>
                  </a:moveTo>
                  <a:cubicBezTo>
                    <a:pt x="402" y="208"/>
                    <a:pt x="402" y="329"/>
                    <a:pt x="331" y="403"/>
                  </a:cubicBezTo>
                  <a:cubicBezTo>
                    <a:pt x="259" y="477"/>
                    <a:pt x="143" y="477"/>
                    <a:pt x="72" y="403"/>
                  </a:cubicBezTo>
                  <a:cubicBezTo>
                    <a:pt x="0" y="329"/>
                    <a:pt x="0" y="208"/>
                    <a:pt x="72" y="134"/>
                  </a:cubicBezTo>
                  <a:cubicBezTo>
                    <a:pt x="201" y="0"/>
                    <a:pt x="201" y="0"/>
                    <a:pt x="201" y="0"/>
                  </a:cubicBezTo>
                  <a:lnTo>
                    <a:pt x="331" y="13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Freeform 28"/>
            <p:cNvSpPr>
              <a:spLocks/>
            </p:cNvSpPr>
            <p:nvPr/>
          </p:nvSpPr>
          <p:spPr bwMode="auto">
            <a:xfrm>
              <a:off x="2883" y="2354"/>
              <a:ext cx="973" cy="1220"/>
            </a:xfrm>
            <a:custGeom>
              <a:avLst/>
              <a:gdLst>
                <a:gd name="T0" fmla="*/ 287 w 336"/>
                <a:gd name="T1" fmla="*/ 123 h 421"/>
                <a:gd name="T2" fmla="*/ 298 w 336"/>
                <a:gd name="T3" fmla="*/ 136 h 421"/>
                <a:gd name="T4" fmla="*/ 308 w 336"/>
                <a:gd name="T5" fmla="*/ 151 h 421"/>
                <a:gd name="T6" fmla="*/ 320 w 336"/>
                <a:gd name="T7" fmla="*/ 173 h 421"/>
                <a:gd name="T8" fmla="*/ 329 w 336"/>
                <a:gd name="T9" fmla="*/ 197 h 421"/>
                <a:gd name="T10" fmla="*/ 334 w 336"/>
                <a:gd name="T11" fmla="*/ 221 h 421"/>
                <a:gd name="T12" fmla="*/ 336 w 336"/>
                <a:gd name="T13" fmla="*/ 246 h 421"/>
                <a:gd name="T14" fmla="*/ 334 w 336"/>
                <a:gd name="T15" fmla="*/ 271 h 421"/>
                <a:gd name="T16" fmla="*/ 329 w 336"/>
                <a:gd name="T17" fmla="*/ 296 h 421"/>
                <a:gd name="T18" fmla="*/ 324 w 336"/>
                <a:gd name="T19" fmla="*/ 312 h 421"/>
                <a:gd name="T20" fmla="*/ 313 w 336"/>
                <a:gd name="T21" fmla="*/ 335 h 421"/>
                <a:gd name="T22" fmla="*/ 304 w 336"/>
                <a:gd name="T23" fmla="*/ 349 h 421"/>
                <a:gd name="T24" fmla="*/ 293 w 336"/>
                <a:gd name="T25" fmla="*/ 363 h 421"/>
                <a:gd name="T26" fmla="*/ 281 w 336"/>
                <a:gd name="T27" fmla="*/ 376 h 421"/>
                <a:gd name="T28" fmla="*/ 268 w 336"/>
                <a:gd name="T29" fmla="*/ 387 h 421"/>
                <a:gd name="T30" fmla="*/ 254 w 336"/>
                <a:gd name="T31" fmla="*/ 396 h 421"/>
                <a:gd name="T32" fmla="*/ 232 w 336"/>
                <a:gd name="T33" fmla="*/ 408 h 421"/>
                <a:gd name="T34" fmla="*/ 208 w 336"/>
                <a:gd name="T35" fmla="*/ 416 h 421"/>
                <a:gd name="T36" fmla="*/ 184 w 336"/>
                <a:gd name="T37" fmla="*/ 420 h 421"/>
                <a:gd name="T38" fmla="*/ 160 w 336"/>
                <a:gd name="T39" fmla="*/ 420 h 421"/>
                <a:gd name="T40" fmla="*/ 136 w 336"/>
                <a:gd name="T41" fmla="*/ 417 h 421"/>
                <a:gd name="T42" fmla="*/ 113 w 336"/>
                <a:gd name="T43" fmla="*/ 411 h 421"/>
                <a:gd name="T44" fmla="*/ 97 w 336"/>
                <a:gd name="T45" fmla="*/ 404 h 421"/>
                <a:gd name="T46" fmla="*/ 76 w 336"/>
                <a:gd name="T47" fmla="*/ 392 h 421"/>
                <a:gd name="T48" fmla="*/ 62 w 336"/>
                <a:gd name="T49" fmla="*/ 382 h 421"/>
                <a:gd name="T50" fmla="*/ 49 w 336"/>
                <a:gd name="T51" fmla="*/ 370 h 421"/>
                <a:gd name="T52" fmla="*/ 38 w 336"/>
                <a:gd name="T53" fmla="*/ 356 h 421"/>
                <a:gd name="T54" fmla="*/ 28 w 336"/>
                <a:gd name="T55" fmla="*/ 342 h 421"/>
                <a:gd name="T56" fmla="*/ 19 w 336"/>
                <a:gd name="T57" fmla="*/ 327 h 421"/>
                <a:gd name="T58" fmla="*/ 10 w 336"/>
                <a:gd name="T59" fmla="*/ 304 h 421"/>
                <a:gd name="T60" fmla="*/ 3 w 336"/>
                <a:gd name="T61" fmla="*/ 280 h 421"/>
                <a:gd name="T62" fmla="*/ 0 w 336"/>
                <a:gd name="T63" fmla="*/ 255 h 421"/>
                <a:gd name="T64" fmla="*/ 1 w 336"/>
                <a:gd name="T65" fmla="*/ 230 h 421"/>
                <a:gd name="T66" fmla="*/ 5 w 336"/>
                <a:gd name="T67" fmla="*/ 205 h 421"/>
                <a:gd name="T68" fmla="*/ 13 w 336"/>
                <a:gd name="T69" fmla="*/ 181 h 421"/>
                <a:gd name="T70" fmla="*/ 23 w 336"/>
                <a:gd name="T71" fmla="*/ 158 h 421"/>
                <a:gd name="T72" fmla="*/ 33 w 336"/>
                <a:gd name="T73" fmla="*/ 143 h 421"/>
                <a:gd name="T74" fmla="*/ 43 w 336"/>
                <a:gd name="T75" fmla="*/ 129 h 421"/>
                <a:gd name="T76" fmla="*/ 168 w 336"/>
                <a:gd name="T77" fmla="*/ 0 h 421"/>
                <a:gd name="T78" fmla="*/ 287 w 336"/>
                <a:gd name="T79" fmla="*/ 1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123"/>
                  </a:moveTo>
                  <a:cubicBezTo>
                    <a:pt x="298" y="136"/>
                    <a:pt x="298" y="136"/>
                    <a:pt x="298" y="136"/>
                  </a:cubicBezTo>
                  <a:cubicBezTo>
                    <a:pt x="308" y="151"/>
                    <a:pt x="308" y="151"/>
                    <a:pt x="308" y="151"/>
                  </a:cubicBezTo>
                  <a:cubicBezTo>
                    <a:pt x="313" y="158"/>
                    <a:pt x="317" y="165"/>
                    <a:pt x="320" y="173"/>
                  </a:cubicBezTo>
                  <a:cubicBezTo>
                    <a:pt x="324" y="181"/>
                    <a:pt x="327" y="189"/>
                    <a:pt x="329" y="197"/>
                  </a:cubicBezTo>
                  <a:cubicBezTo>
                    <a:pt x="331" y="205"/>
                    <a:pt x="333" y="213"/>
                    <a:pt x="334" y="221"/>
                  </a:cubicBezTo>
                  <a:cubicBezTo>
                    <a:pt x="335" y="230"/>
                    <a:pt x="336" y="238"/>
                    <a:pt x="336" y="246"/>
                  </a:cubicBezTo>
                  <a:cubicBezTo>
                    <a:pt x="336" y="255"/>
                    <a:pt x="335" y="263"/>
                    <a:pt x="334" y="271"/>
                  </a:cubicBezTo>
                  <a:cubicBezTo>
                    <a:pt x="333" y="280"/>
                    <a:pt x="331" y="288"/>
                    <a:pt x="329" y="296"/>
                  </a:cubicBezTo>
                  <a:cubicBezTo>
                    <a:pt x="324" y="312"/>
                    <a:pt x="324" y="312"/>
                    <a:pt x="324" y="312"/>
                  </a:cubicBezTo>
                  <a:cubicBezTo>
                    <a:pt x="321" y="320"/>
                    <a:pt x="317" y="327"/>
                    <a:pt x="313" y="335"/>
                  </a:cubicBezTo>
                  <a:cubicBezTo>
                    <a:pt x="304" y="349"/>
                    <a:pt x="304" y="349"/>
                    <a:pt x="304" y="349"/>
                  </a:cubicBezTo>
                  <a:cubicBezTo>
                    <a:pt x="293" y="363"/>
                    <a:pt x="293" y="363"/>
                    <a:pt x="293" y="363"/>
                  </a:cubicBezTo>
                  <a:cubicBezTo>
                    <a:pt x="281" y="376"/>
                    <a:pt x="281" y="376"/>
                    <a:pt x="281" y="376"/>
                  </a:cubicBezTo>
                  <a:cubicBezTo>
                    <a:pt x="268" y="387"/>
                    <a:pt x="268" y="387"/>
                    <a:pt x="268" y="387"/>
                  </a:cubicBezTo>
                  <a:cubicBezTo>
                    <a:pt x="254" y="396"/>
                    <a:pt x="254" y="396"/>
                    <a:pt x="254" y="396"/>
                  </a:cubicBezTo>
                  <a:cubicBezTo>
                    <a:pt x="246" y="401"/>
                    <a:pt x="239" y="404"/>
                    <a:pt x="232" y="408"/>
                  </a:cubicBezTo>
                  <a:cubicBezTo>
                    <a:pt x="224" y="411"/>
                    <a:pt x="216" y="413"/>
                    <a:pt x="208" y="416"/>
                  </a:cubicBezTo>
                  <a:cubicBezTo>
                    <a:pt x="200" y="417"/>
                    <a:pt x="193" y="419"/>
                    <a:pt x="184" y="420"/>
                  </a:cubicBezTo>
                  <a:cubicBezTo>
                    <a:pt x="176" y="420"/>
                    <a:pt x="168" y="421"/>
                    <a:pt x="160" y="420"/>
                  </a:cubicBezTo>
                  <a:cubicBezTo>
                    <a:pt x="152" y="420"/>
                    <a:pt x="144" y="419"/>
                    <a:pt x="136" y="417"/>
                  </a:cubicBezTo>
                  <a:cubicBezTo>
                    <a:pt x="128" y="416"/>
                    <a:pt x="120" y="413"/>
                    <a:pt x="113" y="411"/>
                  </a:cubicBezTo>
                  <a:cubicBezTo>
                    <a:pt x="97" y="404"/>
                    <a:pt x="97" y="404"/>
                    <a:pt x="97" y="404"/>
                  </a:cubicBezTo>
                  <a:cubicBezTo>
                    <a:pt x="90" y="401"/>
                    <a:pt x="83" y="397"/>
                    <a:pt x="76" y="392"/>
                  </a:cubicBezTo>
                  <a:cubicBezTo>
                    <a:pt x="62" y="382"/>
                    <a:pt x="62" y="382"/>
                    <a:pt x="62" y="382"/>
                  </a:cubicBezTo>
                  <a:cubicBezTo>
                    <a:pt x="49" y="370"/>
                    <a:pt x="49" y="370"/>
                    <a:pt x="49" y="370"/>
                  </a:cubicBezTo>
                  <a:cubicBezTo>
                    <a:pt x="38" y="356"/>
                    <a:pt x="38" y="356"/>
                    <a:pt x="38" y="356"/>
                  </a:cubicBezTo>
                  <a:cubicBezTo>
                    <a:pt x="28" y="342"/>
                    <a:pt x="28" y="342"/>
                    <a:pt x="28" y="342"/>
                  </a:cubicBezTo>
                  <a:cubicBezTo>
                    <a:pt x="19" y="327"/>
                    <a:pt x="19" y="327"/>
                    <a:pt x="19" y="327"/>
                  </a:cubicBezTo>
                  <a:cubicBezTo>
                    <a:pt x="16" y="320"/>
                    <a:pt x="13" y="312"/>
                    <a:pt x="10" y="304"/>
                  </a:cubicBezTo>
                  <a:cubicBezTo>
                    <a:pt x="7" y="296"/>
                    <a:pt x="5" y="288"/>
                    <a:pt x="3" y="280"/>
                  </a:cubicBezTo>
                  <a:cubicBezTo>
                    <a:pt x="2" y="271"/>
                    <a:pt x="1" y="263"/>
                    <a:pt x="0" y="255"/>
                  </a:cubicBezTo>
                  <a:cubicBezTo>
                    <a:pt x="0" y="246"/>
                    <a:pt x="0" y="238"/>
                    <a:pt x="1" y="230"/>
                  </a:cubicBezTo>
                  <a:cubicBezTo>
                    <a:pt x="2" y="221"/>
                    <a:pt x="3" y="213"/>
                    <a:pt x="5" y="205"/>
                  </a:cubicBezTo>
                  <a:cubicBezTo>
                    <a:pt x="7" y="196"/>
                    <a:pt x="10" y="189"/>
                    <a:pt x="13" y="181"/>
                  </a:cubicBezTo>
                  <a:cubicBezTo>
                    <a:pt x="16" y="173"/>
                    <a:pt x="19" y="165"/>
                    <a:pt x="23" y="158"/>
                  </a:cubicBezTo>
                  <a:cubicBezTo>
                    <a:pt x="33" y="143"/>
                    <a:pt x="33" y="143"/>
                    <a:pt x="33" y="143"/>
                  </a:cubicBezTo>
                  <a:cubicBezTo>
                    <a:pt x="43" y="129"/>
                    <a:pt x="43" y="129"/>
                    <a:pt x="43" y="129"/>
                  </a:cubicBezTo>
                  <a:cubicBezTo>
                    <a:pt x="168" y="0"/>
                    <a:pt x="168" y="0"/>
                    <a:pt x="168" y="0"/>
                  </a:cubicBezTo>
                  <a:lnTo>
                    <a:pt x="28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2" name="Freeform 29"/>
            <p:cNvSpPr>
              <a:spLocks/>
            </p:cNvSpPr>
            <p:nvPr/>
          </p:nvSpPr>
          <p:spPr bwMode="auto">
            <a:xfrm>
              <a:off x="2927" y="2418"/>
              <a:ext cx="885" cy="1109"/>
            </a:xfrm>
            <a:custGeom>
              <a:avLst/>
              <a:gdLst>
                <a:gd name="T0" fmla="*/ 261 w 306"/>
                <a:gd name="T1" fmla="*/ 112 h 383"/>
                <a:gd name="T2" fmla="*/ 276 w 306"/>
                <a:gd name="T3" fmla="*/ 131 h 383"/>
                <a:gd name="T4" fmla="*/ 288 w 306"/>
                <a:gd name="T5" fmla="*/ 151 h 383"/>
                <a:gd name="T6" fmla="*/ 297 w 306"/>
                <a:gd name="T7" fmla="*/ 172 h 383"/>
                <a:gd name="T8" fmla="*/ 303 w 306"/>
                <a:gd name="T9" fmla="*/ 194 h 383"/>
                <a:gd name="T10" fmla="*/ 306 w 306"/>
                <a:gd name="T11" fmla="*/ 217 h 383"/>
                <a:gd name="T12" fmla="*/ 305 w 306"/>
                <a:gd name="T13" fmla="*/ 240 h 383"/>
                <a:gd name="T14" fmla="*/ 302 w 306"/>
                <a:gd name="T15" fmla="*/ 262 h 383"/>
                <a:gd name="T16" fmla="*/ 295 w 306"/>
                <a:gd name="T17" fmla="*/ 284 h 383"/>
                <a:gd name="T18" fmla="*/ 285 w 306"/>
                <a:gd name="T19" fmla="*/ 305 h 383"/>
                <a:gd name="T20" fmla="*/ 272 w 306"/>
                <a:gd name="T21" fmla="*/ 324 h 383"/>
                <a:gd name="T22" fmla="*/ 256 w 306"/>
                <a:gd name="T23" fmla="*/ 342 h 383"/>
                <a:gd name="T24" fmla="*/ 237 w 306"/>
                <a:gd name="T25" fmla="*/ 357 h 383"/>
                <a:gd name="T26" fmla="*/ 218 w 306"/>
                <a:gd name="T27" fmla="*/ 368 h 383"/>
                <a:gd name="T28" fmla="*/ 197 w 306"/>
                <a:gd name="T29" fmla="*/ 376 h 383"/>
                <a:gd name="T30" fmla="*/ 175 w 306"/>
                <a:gd name="T31" fmla="*/ 381 h 383"/>
                <a:gd name="T32" fmla="*/ 153 w 306"/>
                <a:gd name="T33" fmla="*/ 383 h 383"/>
                <a:gd name="T34" fmla="*/ 131 w 306"/>
                <a:gd name="T35" fmla="*/ 381 h 383"/>
                <a:gd name="T36" fmla="*/ 110 w 306"/>
                <a:gd name="T37" fmla="*/ 376 h 383"/>
                <a:gd name="T38" fmla="*/ 89 w 306"/>
                <a:gd name="T39" fmla="*/ 368 h 383"/>
                <a:gd name="T40" fmla="*/ 69 w 306"/>
                <a:gd name="T41" fmla="*/ 357 h 383"/>
                <a:gd name="T42" fmla="*/ 51 w 306"/>
                <a:gd name="T43" fmla="*/ 342 h 383"/>
                <a:gd name="T44" fmla="*/ 35 w 306"/>
                <a:gd name="T45" fmla="*/ 324 h 383"/>
                <a:gd name="T46" fmla="*/ 22 w 306"/>
                <a:gd name="T47" fmla="*/ 305 h 383"/>
                <a:gd name="T48" fmla="*/ 12 w 306"/>
                <a:gd name="T49" fmla="*/ 284 h 383"/>
                <a:gd name="T50" fmla="*/ 5 w 306"/>
                <a:gd name="T51" fmla="*/ 262 h 383"/>
                <a:gd name="T52" fmla="*/ 1 w 306"/>
                <a:gd name="T53" fmla="*/ 240 h 383"/>
                <a:gd name="T54" fmla="*/ 1 w 306"/>
                <a:gd name="T55" fmla="*/ 217 h 383"/>
                <a:gd name="T56" fmla="*/ 3 w 306"/>
                <a:gd name="T57" fmla="*/ 194 h 383"/>
                <a:gd name="T58" fmla="*/ 9 w 306"/>
                <a:gd name="T59" fmla="*/ 172 h 383"/>
                <a:gd name="T60" fmla="*/ 18 w 306"/>
                <a:gd name="T61" fmla="*/ 150 h 383"/>
                <a:gd name="T62" fmla="*/ 30 w 306"/>
                <a:gd name="T63" fmla="*/ 130 h 383"/>
                <a:gd name="T64" fmla="*/ 45 w 306"/>
                <a:gd name="T65" fmla="*/ 112 h 383"/>
                <a:gd name="T66" fmla="*/ 153 w 306"/>
                <a:gd name="T67" fmla="*/ 0 h 383"/>
                <a:gd name="T68" fmla="*/ 261 w 306"/>
                <a:gd name="T69" fmla="*/ 11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383">
                  <a:moveTo>
                    <a:pt x="261" y="112"/>
                  </a:moveTo>
                  <a:cubicBezTo>
                    <a:pt x="266" y="118"/>
                    <a:pt x="271" y="124"/>
                    <a:pt x="276" y="131"/>
                  </a:cubicBezTo>
                  <a:cubicBezTo>
                    <a:pt x="281" y="137"/>
                    <a:pt x="285" y="144"/>
                    <a:pt x="288" y="151"/>
                  </a:cubicBezTo>
                  <a:cubicBezTo>
                    <a:pt x="292" y="158"/>
                    <a:pt x="295" y="165"/>
                    <a:pt x="297" y="172"/>
                  </a:cubicBezTo>
                  <a:cubicBezTo>
                    <a:pt x="300" y="179"/>
                    <a:pt x="301" y="187"/>
                    <a:pt x="303" y="194"/>
                  </a:cubicBezTo>
                  <a:cubicBezTo>
                    <a:pt x="304" y="202"/>
                    <a:pt x="305" y="209"/>
                    <a:pt x="306" y="217"/>
                  </a:cubicBezTo>
                  <a:cubicBezTo>
                    <a:pt x="306" y="225"/>
                    <a:pt x="306" y="232"/>
                    <a:pt x="305" y="240"/>
                  </a:cubicBezTo>
                  <a:cubicBezTo>
                    <a:pt x="304" y="247"/>
                    <a:pt x="303" y="255"/>
                    <a:pt x="302" y="262"/>
                  </a:cubicBezTo>
                  <a:cubicBezTo>
                    <a:pt x="300" y="270"/>
                    <a:pt x="297" y="277"/>
                    <a:pt x="295" y="284"/>
                  </a:cubicBezTo>
                  <a:cubicBezTo>
                    <a:pt x="292" y="291"/>
                    <a:pt x="289" y="298"/>
                    <a:pt x="285" y="305"/>
                  </a:cubicBezTo>
                  <a:cubicBezTo>
                    <a:pt x="281" y="312"/>
                    <a:pt x="277" y="318"/>
                    <a:pt x="272" y="324"/>
                  </a:cubicBezTo>
                  <a:cubicBezTo>
                    <a:pt x="267" y="331"/>
                    <a:pt x="261" y="336"/>
                    <a:pt x="256" y="342"/>
                  </a:cubicBezTo>
                  <a:cubicBezTo>
                    <a:pt x="250" y="347"/>
                    <a:pt x="244" y="352"/>
                    <a:pt x="237" y="357"/>
                  </a:cubicBezTo>
                  <a:cubicBezTo>
                    <a:pt x="231" y="361"/>
                    <a:pt x="225" y="365"/>
                    <a:pt x="218" y="368"/>
                  </a:cubicBezTo>
                  <a:cubicBezTo>
                    <a:pt x="211" y="371"/>
                    <a:pt x="204" y="374"/>
                    <a:pt x="197" y="376"/>
                  </a:cubicBezTo>
                  <a:cubicBezTo>
                    <a:pt x="190" y="378"/>
                    <a:pt x="183" y="380"/>
                    <a:pt x="175" y="381"/>
                  </a:cubicBezTo>
                  <a:cubicBezTo>
                    <a:pt x="168" y="382"/>
                    <a:pt x="161" y="383"/>
                    <a:pt x="153" y="383"/>
                  </a:cubicBezTo>
                  <a:cubicBezTo>
                    <a:pt x="146" y="383"/>
                    <a:pt x="139" y="382"/>
                    <a:pt x="131" y="381"/>
                  </a:cubicBezTo>
                  <a:cubicBezTo>
                    <a:pt x="124" y="380"/>
                    <a:pt x="117" y="378"/>
                    <a:pt x="110" y="376"/>
                  </a:cubicBezTo>
                  <a:cubicBezTo>
                    <a:pt x="102" y="374"/>
                    <a:pt x="96" y="371"/>
                    <a:pt x="89" y="368"/>
                  </a:cubicBezTo>
                  <a:cubicBezTo>
                    <a:pt x="82" y="365"/>
                    <a:pt x="76" y="361"/>
                    <a:pt x="69" y="357"/>
                  </a:cubicBezTo>
                  <a:cubicBezTo>
                    <a:pt x="63" y="352"/>
                    <a:pt x="57" y="347"/>
                    <a:pt x="51" y="342"/>
                  </a:cubicBezTo>
                  <a:cubicBezTo>
                    <a:pt x="45" y="336"/>
                    <a:pt x="40" y="331"/>
                    <a:pt x="35" y="324"/>
                  </a:cubicBezTo>
                  <a:cubicBezTo>
                    <a:pt x="30" y="318"/>
                    <a:pt x="26" y="312"/>
                    <a:pt x="22" y="305"/>
                  </a:cubicBezTo>
                  <a:cubicBezTo>
                    <a:pt x="18" y="298"/>
                    <a:pt x="15" y="291"/>
                    <a:pt x="12" y="284"/>
                  </a:cubicBezTo>
                  <a:cubicBezTo>
                    <a:pt x="9" y="277"/>
                    <a:pt x="7" y="270"/>
                    <a:pt x="5" y="262"/>
                  </a:cubicBezTo>
                  <a:cubicBezTo>
                    <a:pt x="3" y="255"/>
                    <a:pt x="2" y="247"/>
                    <a:pt x="1" y="240"/>
                  </a:cubicBezTo>
                  <a:cubicBezTo>
                    <a:pt x="1" y="232"/>
                    <a:pt x="0" y="224"/>
                    <a:pt x="1" y="217"/>
                  </a:cubicBezTo>
                  <a:cubicBezTo>
                    <a:pt x="1" y="209"/>
                    <a:pt x="2" y="202"/>
                    <a:pt x="3" y="194"/>
                  </a:cubicBezTo>
                  <a:cubicBezTo>
                    <a:pt x="5" y="186"/>
                    <a:pt x="7" y="179"/>
                    <a:pt x="9" y="172"/>
                  </a:cubicBezTo>
                  <a:cubicBezTo>
                    <a:pt x="12" y="164"/>
                    <a:pt x="15" y="157"/>
                    <a:pt x="18" y="150"/>
                  </a:cubicBezTo>
                  <a:cubicBezTo>
                    <a:pt x="22" y="143"/>
                    <a:pt x="26" y="137"/>
                    <a:pt x="30" y="130"/>
                  </a:cubicBezTo>
                  <a:cubicBezTo>
                    <a:pt x="35" y="124"/>
                    <a:pt x="40" y="118"/>
                    <a:pt x="45" y="112"/>
                  </a:cubicBezTo>
                  <a:cubicBezTo>
                    <a:pt x="153" y="0"/>
                    <a:pt x="153" y="0"/>
                    <a:pt x="153" y="0"/>
                  </a:cubicBezTo>
                  <a:lnTo>
                    <a:pt x="261" y="11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Freeform 30"/>
            <p:cNvSpPr>
              <a:spLocks/>
            </p:cNvSpPr>
            <p:nvPr/>
          </p:nvSpPr>
          <p:spPr bwMode="auto">
            <a:xfrm>
              <a:off x="2953" y="2386"/>
              <a:ext cx="833" cy="492"/>
            </a:xfrm>
            <a:custGeom>
              <a:avLst/>
              <a:gdLst>
                <a:gd name="T0" fmla="*/ 416 w 833"/>
                <a:gd name="T1" fmla="*/ 0 h 492"/>
                <a:gd name="T2" fmla="*/ 833 w 833"/>
                <a:gd name="T3" fmla="*/ 431 h 492"/>
                <a:gd name="T4" fmla="*/ 833 w 833"/>
                <a:gd name="T5" fmla="*/ 492 h 492"/>
                <a:gd name="T6" fmla="*/ 0 w 833"/>
                <a:gd name="T7" fmla="*/ 492 h 492"/>
                <a:gd name="T8" fmla="*/ 0 w 833"/>
                <a:gd name="T9" fmla="*/ 431 h 492"/>
                <a:gd name="T10" fmla="*/ 416 w 833"/>
                <a:gd name="T11" fmla="*/ 0 h 492"/>
              </a:gdLst>
              <a:ahLst/>
              <a:cxnLst>
                <a:cxn ang="0">
                  <a:pos x="T0" y="T1"/>
                </a:cxn>
                <a:cxn ang="0">
                  <a:pos x="T2" y="T3"/>
                </a:cxn>
                <a:cxn ang="0">
                  <a:pos x="T4" y="T5"/>
                </a:cxn>
                <a:cxn ang="0">
                  <a:pos x="T6" y="T7"/>
                </a:cxn>
                <a:cxn ang="0">
                  <a:pos x="T8" y="T9"/>
                </a:cxn>
                <a:cxn ang="0">
                  <a:pos x="T10" y="T11"/>
                </a:cxn>
              </a:cxnLst>
              <a:rect l="0" t="0" r="r" b="b"/>
              <a:pathLst>
                <a:path w="833" h="492">
                  <a:moveTo>
                    <a:pt x="416" y="0"/>
                  </a:moveTo>
                  <a:lnTo>
                    <a:pt x="833" y="431"/>
                  </a:lnTo>
                  <a:lnTo>
                    <a:pt x="833" y="492"/>
                  </a:lnTo>
                  <a:lnTo>
                    <a:pt x="0" y="492"/>
                  </a:lnTo>
                  <a:lnTo>
                    <a:pt x="0" y="431"/>
                  </a:lnTo>
                  <a:lnTo>
                    <a:pt x="4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4" name="Freeform 31"/>
            <p:cNvSpPr>
              <a:spLocks/>
            </p:cNvSpPr>
            <p:nvPr/>
          </p:nvSpPr>
          <p:spPr bwMode="auto">
            <a:xfrm>
              <a:off x="4356" y="2290"/>
              <a:ext cx="1163" cy="1382"/>
            </a:xfrm>
            <a:custGeom>
              <a:avLst/>
              <a:gdLst>
                <a:gd name="T0" fmla="*/ 331 w 402"/>
                <a:gd name="T1" fmla="*/ 134 h 477"/>
                <a:gd name="T2" fmla="*/ 331 w 402"/>
                <a:gd name="T3" fmla="*/ 403 h 477"/>
                <a:gd name="T4" fmla="*/ 72 w 402"/>
                <a:gd name="T5" fmla="*/ 403 h 477"/>
                <a:gd name="T6" fmla="*/ 72 w 402"/>
                <a:gd name="T7" fmla="*/ 134 h 477"/>
                <a:gd name="T8" fmla="*/ 201 w 402"/>
                <a:gd name="T9" fmla="*/ 0 h 477"/>
                <a:gd name="T10" fmla="*/ 331 w 402"/>
                <a:gd name="T11" fmla="*/ 134 h 477"/>
              </a:gdLst>
              <a:ahLst/>
              <a:cxnLst>
                <a:cxn ang="0">
                  <a:pos x="T0" y="T1"/>
                </a:cxn>
                <a:cxn ang="0">
                  <a:pos x="T2" y="T3"/>
                </a:cxn>
                <a:cxn ang="0">
                  <a:pos x="T4" y="T5"/>
                </a:cxn>
                <a:cxn ang="0">
                  <a:pos x="T6" y="T7"/>
                </a:cxn>
                <a:cxn ang="0">
                  <a:pos x="T8" y="T9"/>
                </a:cxn>
                <a:cxn ang="0">
                  <a:pos x="T10" y="T11"/>
                </a:cxn>
              </a:cxnLst>
              <a:rect l="0" t="0" r="r" b="b"/>
              <a:pathLst>
                <a:path w="402" h="477">
                  <a:moveTo>
                    <a:pt x="331" y="134"/>
                  </a:moveTo>
                  <a:cubicBezTo>
                    <a:pt x="402" y="208"/>
                    <a:pt x="402" y="329"/>
                    <a:pt x="331" y="403"/>
                  </a:cubicBezTo>
                  <a:cubicBezTo>
                    <a:pt x="260" y="477"/>
                    <a:pt x="143" y="477"/>
                    <a:pt x="72" y="403"/>
                  </a:cubicBezTo>
                  <a:cubicBezTo>
                    <a:pt x="0" y="329"/>
                    <a:pt x="0" y="208"/>
                    <a:pt x="72" y="134"/>
                  </a:cubicBezTo>
                  <a:cubicBezTo>
                    <a:pt x="201" y="0"/>
                    <a:pt x="201" y="0"/>
                    <a:pt x="201" y="0"/>
                  </a:cubicBezTo>
                  <a:lnTo>
                    <a:pt x="331"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32"/>
            <p:cNvSpPr>
              <a:spLocks/>
            </p:cNvSpPr>
            <p:nvPr/>
          </p:nvSpPr>
          <p:spPr bwMode="auto">
            <a:xfrm>
              <a:off x="4451" y="2354"/>
              <a:ext cx="973" cy="1220"/>
            </a:xfrm>
            <a:custGeom>
              <a:avLst/>
              <a:gdLst>
                <a:gd name="T0" fmla="*/ 287 w 336"/>
                <a:gd name="T1" fmla="*/ 123 h 421"/>
                <a:gd name="T2" fmla="*/ 298 w 336"/>
                <a:gd name="T3" fmla="*/ 136 h 421"/>
                <a:gd name="T4" fmla="*/ 308 w 336"/>
                <a:gd name="T5" fmla="*/ 151 h 421"/>
                <a:gd name="T6" fmla="*/ 321 w 336"/>
                <a:gd name="T7" fmla="*/ 173 h 421"/>
                <a:gd name="T8" fmla="*/ 329 w 336"/>
                <a:gd name="T9" fmla="*/ 197 h 421"/>
                <a:gd name="T10" fmla="*/ 334 w 336"/>
                <a:gd name="T11" fmla="*/ 221 h 421"/>
                <a:gd name="T12" fmla="*/ 336 w 336"/>
                <a:gd name="T13" fmla="*/ 246 h 421"/>
                <a:gd name="T14" fmla="*/ 334 w 336"/>
                <a:gd name="T15" fmla="*/ 271 h 421"/>
                <a:gd name="T16" fmla="*/ 329 w 336"/>
                <a:gd name="T17" fmla="*/ 296 h 421"/>
                <a:gd name="T18" fmla="*/ 324 w 336"/>
                <a:gd name="T19" fmla="*/ 312 h 421"/>
                <a:gd name="T20" fmla="*/ 313 w 336"/>
                <a:gd name="T21" fmla="*/ 335 h 421"/>
                <a:gd name="T22" fmla="*/ 304 w 336"/>
                <a:gd name="T23" fmla="*/ 349 h 421"/>
                <a:gd name="T24" fmla="*/ 293 w 336"/>
                <a:gd name="T25" fmla="*/ 363 h 421"/>
                <a:gd name="T26" fmla="*/ 281 w 336"/>
                <a:gd name="T27" fmla="*/ 376 h 421"/>
                <a:gd name="T28" fmla="*/ 268 w 336"/>
                <a:gd name="T29" fmla="*/ 387 h 421"/>
                <a:gd name="T30" fmla="*/ 254 w 336"/>
                <a:gd name="T31" fmla="*/ 396 h 421"/>
                <a:gd name="T32" fmla="*/ 232 w 336"/>
                <a:gd name="T33" fmla="*/ 408 h 421"/>
                <a:gd name="T34" fmla="*/ 208 w 336"/>
                <a:gd name="T35" fmla="*/ 416 h 421"/>
                <a:gd name="T36" fmla="*/ 185 w 336"/>
                <a:gd name="T37" fmla="*/ 420 h 421"/>
                <a:gd name="T38" fmla="*/ 160 w 336"/>
                <a:gd name="T39" fmla="*/ 420 h 421"/>
                <a:gd name="T40" fmla="*/ 136 w 336"/>
                <a:gd name="T41" fmla="*/ 417 h 421"/>
                <a:gd name="T42" fmla="*/ 113 w 336"/>
                <a:gd name="T43" fmla="*/ 411 h 421"/>
                <a:gd name="T44" fmla="*/ 97 w 336"/>
                <a:gd name="T45" fmla="*/ 404 h 421"/>
                <a:gd name="T46" fmla="*/ 76 w 336"/>
                <a:gd name="T47" fmla="*/ 392 h 421"/>
                <a:gd name="T48" fmla="*/ 62 w 336"/>
                <a:gd name="T49" fmla="*/ 382 h 421"/>
                <a:gd name="T50" fmla="*/ 49 w 336"/>
                <a:gd name="T51" fmla="*/ 370 h 421"/>
                <a:gd name="T52" fmla="*/ 38 w 336"/>
                <a:gd name="T53" fmla="*/ 356 h 421"/>
                <a:gd name="T54" fmla="*/ 28 w 336"/>
                <a:gd name="T55" fmla="*/ 342 h 421"/>
                <a:gd name="T56" fmla="*/ 20 w 336"/>
                <a:gd name="T57" fmla="*/ 327 h 421"/>
                <a:gd name="T58" fmla="*/ 10 w 336"/>
                <a:gd name="T59" fmla="*/ 304 h 421"/>
                <a:gd name="T60" fmla="*/ 3 w 336"/>
                <a:gd name="T61" fmla="*/ 280 h 421"/>
                <a:gd name="T62" fmla="*/ 1 w 336"/>
                <a:gd name="T63" fmla="*/ 255 h 421"/>
                <a:gd name="T64" fmla="*/ 1 w 336"/>
                <a:gd name="T65" fmla="*/ 230 h 421"/>
                <a:gd name="T66" fmla="*/ 5 w 336"/>
                <a:gd name="T67" fmla="*/ 205 h 421"/>
                <a:gd name="T68" fmla="*/ 13 w 336"/>
                <a:gd name="T69" fmla="*/ 181 h 421"/>
                <a:gd name="T70" fmla="*/ 24 w 336"/>
                <a:gd name="T71" fmla="*/ 158 h 421"/>
                <a:gd name="T72" fmla="*/ 33 w 336"/>
                <a:gd name="T73" fmla="*/ 143 h 421"/>
                <a:gd name="T74" fmla="*/ 44 w 336"/>
                <a:gd name="T75" fmla="*/ 129 h 421"/>
                <a:gd name="T76" fmla="*/ 168 w 336"/>
                <a:gd name="T77" fmla="*/ 0 h 421"/>
                <a:gd name="T78" fmla="*/ 287 w 336"/>
                <a:gd name="T79" fmla="*/ 1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123"/>
                  </a:moveTo>
                  <a:cubicBezTo>
                    <a:pt x="298" y="136"/>
                    <a:pt x="298" y="136"/>
                    <a:pt x="298" y="136"/>
                  </a:cubicBezTo>
                  <a:cubicBezTo>
                    <a:pt x="308" y="151"/>
                    <a:pt x="308" y="151"/>
                    <a:pt x="308" y="151"/>
                  </a:cubicBezTo>
                  <a:cubicBezTo>
                    <a:pt x="313" y="158"/>
                    <a:pt x="317" y="165"/>
                    <a:pt x="321" y="173"/>
                  </a:cubicBezTo>
                  <a:cubicBezTo>
                    <a:pt x="324" y="181"/>
                    <a:pt x="327" y="189"/>
                    <a:pt x="329" y="197"/>
                  </a:cubicBezTo>
                  <a:cubicBezTo>
                    <a:pt x="331" y="205"/>
                    <a:pt x="333" y="213"/>
                    <a:pt x="334" y="221"/>
                  </a:cubicBezTo>
                  <a:cubicBezTo>
                    <a:pt x="335" y="230"/>
                    <a:pt x="336" y="238"/>
                    <a:pt x="336" y="246"/>
                  </a:cubicBezTo>
                  <a:cubicBezTo>
                    <a:pt x="336" y="255"/>
                    <a:pt x="335" y="263"/>
                    <a:pt x="334" y="271"/>
                  </a:cubicBezTo>
                  <a:cubicBezTo>
                    <a:pt x="333" y="280"/>
                    <a:pt x="331" y="288"/>
                    <a:pt x="329" y="296"/>
                  </a:cubicBezTo>
                  <a:cubicBezTo>
                    <a:pt x="324" y="312"/>
                    <a:pt x="324" y="312"/>
                    <a:pt x="324" y="312"/>
                  </a:cubicBezTo>
                  <a:cubicBezTo>
                    <a:pt x="321" y="320"/>
                    <a:pt x="317" y="327"/>
                    <a:pt x="313" y="335"/>
                  </a:cubicBezTo>
                  <a:cubicBezTo>
                    <a:pt x="304" y="349"/>
                    <a:pt x="304" y="349"/>
                    <a:pt x="304" y="349"/>
                  </a:cubicBezTo>
                  <a:cubicBezTo>
                    <a:pt x="293" y="363"/>
                    <a:pt x="293" y="363"/>
                    <a:pt x="293" y="363"/>
                  </a:cubicBezTo>
                  <a:cubicBezTo>
                    <a:pt x="281" y="376"/>
                    <a:pt x="281" y="376"/>
                    <a:pt x="281" y="376"/>
                  </a:cubicBezTo>
                  <a:cubicBezTo>
                    <a:pt x="268" y="387"/>
                    <a:pt x="268" y="387"/>
                    <a:pt x="268" y="387"/>
                  </a:cubicBezTo>
                  <a:cubicBezTo>
                    <a:pt x="254" y="396"/>
                    <a:pt x="254" y="396"/>
                    <a:pt x="254" y="396"/>
                  </a:cubicBezTo>
                  <a:cubicBezTo>
                    <a:pt x="247" y="401"/>
                    <a:pt x="239" y="404"/>
                    <a:pt x="232" y="408"/>
                  </a:cubicBezTo>
                  <a:cubicBezTo>
                    <a:pt x="224" y="411"/>
                    <a:pt x="216" y="413"/>
                    <a:pt x="208" y="416"/>
                  </a:cubicBezTo>
                  <a:cubicBezTo>
                    <a:pt x="200" y="417"/>
                    <a:pt x="193" y="419"/>
                    <a:pt x="185" y="420"/>
                  </a:cubicBezTo>
                  <a:cubicBezTo>
                    <a:pt x="176" y="420"/>
                    <a:pt x="168" y="421"/>
                    <a:pt x="160" y="420"/>
                  </a:cubicBezTo>
                  <a:cubicBezTo>
                    <a:pt x="152" y="420"/>
                    <a:pt x="144" y="419"/>
                    <a:pt x="136" y="417"/>
                  </a:cubicBezTo>
                  <a:cubicBezTo>
                    <a:pt x="128" y="416"/>
                    <a:pt x="121" y="413"/>
                    <a:pt x="113" y="411"/>
                  </a:cubicBezTo>
                  <a:cubicBezTo>
                    <a:pt x="97" y="404"/>
                    <a:pt x="97" y="404"/>
                    <a:pt x="97" y="404"/>
                  </a:cubicBezTo>
                  <a:cubicBezTo>
                    <a:pt x="90" y="401"/>
                    <a:pt x="83" y="397"/>
                    <a:pt x="76" y="392"/>
                  </a:cubicBezTo>
                  <a:cubicBezTo>
                    <a:pt x="62" y="382"/>
                    <a:pt x="62" y="382"/>
                    <a:pt x="62" y="382"/>
                  </a:cubicBezTo>
                  <a:cubicBezTo>
                    <a:pt x="49" y="370"/>
                    <a:pt x="49" y="370"/>
                    <a:pt x="49" y="370"/>
                  </a:cubicBezTo>
                  <a:cubicBezTo>
                    <a:pt x="38" y="356"/>
                    <a:pt x="38" y="356"/>
                    <a:pt x="38" y="356"/>
                  </a:cubicBezTo>
                  <a:cubicBezTo>
                    <a:pt x="28" y="342"/>
                    <a:pt x="28" y="342"/>
                    <a:pt x="28" y="342"/>
                  </a:cubicBezTo>
                  <a:cubicBezTo>
                    <a:pt x="20" y="327"/>
                    <a:pt x="20" y="327"/>
                    <a:pt x="20" y="327"/>
                  </a:cubicBezTo>
                  <a:cubicBezTo>
                    <a:pt x="16" y="320"/>
                    <a:pt x="13" y="312"/>
                    <a:pt x="10" y="304"/>
                  </a:cubicBezTo>
                  <a:cubicBezTo>
                    <a:pt x="7" y="296"/>
                    <a:pt x="5" y="288"/>
                    <a:pt x="3" y="280"/>
                  </a:cubicBezTo>
                  <a:cubicBezTo>
                    <a:pt x="2" y="271"/>
                    <a:pt x="1" y="263"/>
                    <a:pt x="1" y="255"/>
                  </a:cubicBezTo>
                  <a:cubicBezTo>
                    <a:pt x="0" y="246"/>
                    <a:pt x="1" y="238"/>
                    <a:pt x="1" y="230"/>
                  </a:cubicBezTo>
                  <a:cubicBezTo>
                    <a:pt x="2" y="221"/>
                    <a:pt x="3" y="213"/>
                    <a:pt x="5" y="205"/>
                  </a:cubicBezTo>
                  <a:cubicBezTo>
                    <a:pt x="7" y="196"/>
                    <a:pt x="10" y="189"/>
                    <a:pt x="13" y="181"/>
                  </a:cubicBezTo>
                  <a:cubicBezTo>
                    <a:pt x="16" y="173"/>
                    <a:pt x="20" y="165"/>
                    <a:pt x="24" y="158"/>
                  </a:cubicBezTo>
                  <a:cubicBezTo>
                    <a:pt x="33" y="143"/>
                    <a:pt x="33" y="143"/>
                    <a:pt x="33" y="143"/>
                  </a:cubicBezTo>
                  <a:cubicBezTo>
                    <a:pt x="44" y="129"/>
                    <a:pt x="44" y="129"/>
                    <a:pt x="44" y="129"/>
                  </a:cubicBezTo>
                  <a:cubicBezTo>
                    <a:pt x="168" y="0"/>
                    <a:pt x="168" y="0"/>
                    <a:pt x="168" y="0"/>
                  </a:cubicBezTo>
                  <a:lnTo>
                    <a:pt x="287"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Freeform 33"/>
            <p:cNvSpPr>
              <a:spLocks/>
            </p:cNvSpPr>
            <p:nvPr/>
          </p:nvSpPr>
          <p:spPr bwMode="auto">
            <a:xfrm>
              <a:off x="4498" y="2418"/>
              <a:ext cx="882" cy="1109"/>
            </a:xfrm>
            <a:custGeom>
              <a:avLst/>
              <a:gdLst>
                <a:gd name="T0" fmla="*/ 260 w 305"/>
                <a:gd name="T1" fmla="*/ 112 h 383"/>
                <a:gd name="T2" fmla="*/ 275 w 305"/>
                <a:gd name="T3" fmla="*/ 131 h 383"/>
                <a:gd name="T4" fmla="*/ 287 w 305"/>
                <a:gd name="T5" fmla="*/ 151 h 383"/>
                <a:gd name="T6" fmla="*/ 296 w 305"/>
                <a:gd name="T7" fmla="*/ 172 h 383"/>
                <a:gd name="T8" fmla="*/ 302 w 305"/>
                <a:gd name="T9" fmla="*/ 194 h 383"/>
                <a:gd name="T10" fmla="*/ 305 w 305"/>
                <a:gd name="T11" fmla="*/ 217 h 383"/>
                <a:gd name="T12" fmla="*/ 304 w 305"/>
                <a:gd name="T13" fmla="*/ 240 h 383"/>
                <a:gd name="T14" fmla="*/ 301 w 305"/>
                <a:gd name="T15" fmla="*/ 262 h 383"/>
                <a:gd name="T16" fmla="*/ 294 w 305"/>
                <a:gd name="T17" fmla="*/ 284 h 383"/>
                <a:gd name="T18" fmla="*/ 284 w 305"/>
                <a:gd name="T19" fmla="*/ 305 h 383"/>
                <a:gd name="T20" fmla="*/ 271 w 305"/>
                <a:gd name="T21" fmla="*/ 324 h 383"/>
                <a:gd name="T22" fmla="*/ 255 w 305"/>
                <a:gd name="T23" fmla="*/ 342 h 383"/>
                <a:gd name="T24" fmla="*/ 237 w 305"/>
                <a:gd name="T25" fmla="*/ 357 h 383"/>
                <a:gd name="T26" fmla="*/ 217 w 305"/>
                <a:gd name="T27" fmla="*/ 368 h 383"/>
                <a:gd name="T28" fmla="*/ 196 w 305"/>
                <a:gd name="T29" fmla="*/ 376 h 383"/>
                <a:gd name="T30" fmla="*/ 174 w 305"/>
                <a:gd name="T31" fmla="*/ 381 h 383"/>
                <a:gd name="T32" fmla="*/ 152 w 305"/>
                <a:gd name="T33" fmla="*/ 383 h 383"/>
                <a:gd name="T34" fmla="*/ 130 w 305"/>
                <a:gd name="T35" fmla="*/ 381 h 383"/>
                <a:gd name="T36" fmla="*/ 109 w 305"/>
                <a:gd name="T37" fmla="*/ 376 h 383"/>
                <a:gd name="T38" fmla="*/ 88 w 305"/>
                <a:gd name="T39" fmla="*/ 368 h 383"/>
                <a:gd name="T40" fmla="*/ 68 w 305"/>
                <a:gd name="T41" fmla="*/ 357 h 383"/>
                <a:gd name="T42" fmla="*/ 50 w 305"/>
                <a:gd name="T43" fmla="*/ 342 h 383"/>
                <a:gd name="T44" fmla="*/ 34 w 305"/>
                <a:gd name="T45" fmla="*/ 324 h 383"/>
                <a:gd name="T46" fmla="*/ 21 w 305"/>
                <a:gd name="T47" fmla="*/ 305 h 383"/>
                <a:gd name="T48" fmla="*/ 11 w 305"/>
                <a:gd name="T49" fmla="*/ 284 h 383"/>
                <a:gd name="T50" fmla="*/ 4 w 305"/>
                <a:gd name="T51" fmla="*/ 262 h 383"/>
                <a:gd name="T52" fmla="*/ 0 w 305"/>
                <a:gd name="T53" fmla="*/ 240 h 383"/>
                <a:gd name="T54" fmla="*/ 0 w 305"/>
                <a:gd name="T55" fmla="*/ 217 h 383"/>
                <a:gd name="T56" fmla="*/ 2 w 305"/>
                <a:gd name="T57" fmla="*/ 194 h 383"/>
                <a:gd name="T58" fmla="*/ 8 w 305"/>
                <a:gd name="T59" fmla="*/ 172 h 383"/>
                <a:gd name="T60" fmla="*/ 17 w 305"/>
                <a:gd name="T61" fmla="*/ 150 h 383"/>
                <a:gd name="T62" fmla="*/ 29 w 305"/>
                <a:gd name="T63" fmla="*/ 130 h 383"/>
                <a:gd name="T64" fmla="*/ 44 w 305"/>
                <a:gd name="T65" fmla="*/ 112 h 383"/>
                <a:gd name="T66" fmla="*/ 152 w 305"/>
                <a:gd name="T67" fmla="*/ 0 h 383"/>
                <a:gd name="T68" fmla="*/ 260 w 305"/>
                <a:gd name="T69" fmla="*/ 11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83">
                  <a:moveTo>
                    <a:pt x="260" y="112"/>
                  </a:moveTo>
                  <a:cubicBezTo>
                    <a:pt x="265" y="118"/>
                    <a:pt x="270" y="124"/>
                    <a:pt x="275" y="131"/>
                  </a:cubicBezTo>
                  <a:cubicBezTo>
                    <a:pt x="280" y="137"/>
                    <a:pt x="284" y="144"/>
                    <a:pt x="287" y="151"/>
                  </a:cubicBezTo>
                  <a:cubicBezTo>
                    <a:pt x="291" y="158"/>
                    <a:pt x="294" y="165"/>
                    <a:pt x="296" y="172"/>
                  </a:cubicBezTo>
                  <a:cubicBezTo>
                    <a:pt x="299" y="179"/>
                    <a:pt x="301" y="187"/>
                    <a:pt x="302" y="194"/>
                  </a:cubicBezTo>
                  <a:cubicBezTo>
                    <a:pt x="303" y="202"/>
                    <a:pt x="304" y="209"/>
                    <a:pt x="305" y="217"/>
                  </a:cubicBezTo>
                  <a:cubicBezTo>
                    <a:pt x="305" y="225"/>
                    <a:pt x="305" y="232"/>
                    <a:pt x="304" y="240"/>
                  </a:cubicBezTo>
                  <a:cubicBezTo>
                    <a:pt x="303" y="247"/>
                    <a:pt x="302" y="255"/>
                    <a:pt x="301" y="262"/>
                  </a:cubicBezTo>
                  <a:cubicBezTo>
                    <a:pt x="299" y="270"/>
                    <a:pt x="297" y="277"/>
                    <a:pt x="294" y="284"/>
                  </a:cubicBezTo>
                  <a:cubicBezTo>
                    <a:pt x="291" y="291"/>
                    <a:pt x="288" y="298"/>
                    <a:pt x="284" y="305"/>
                  </a:cubicBezTo>
                  <a:cubicBezTo>
                    <a:pt x="280" y="312"/>
                    <a:pt x="276" y="318"/>
                    <a:pt x="271" y="324"/>
                  </a:cubicBezTo>
                  <a:cubicBezTo>
                    <a:pt x="266" y="331"/>
                    <a:pt x="261" y="336"/>
                    <a:pt x="255" y="342"/>
                  </a:cubicBezTo>
                  <a:cubicBezTo>
                    <a:pt x="249" y="347"/>
                    <a:pt x="243" y="352"/>
                    <a:pt x="237" y="357"/>
                  </a:cubicBezTo>
                  <a:cubicBezTo>
                    <a:pt x="230" y="361"/>
                    <a:pt x="224" y="365"/>
                    <a:pt x="217" y="368"/>
                  </a:cubicBezTo>
                  <a:cubicBezTo>
                    <a:pt x="210" y="371"/>
                    <a:pt x="203" y="374"/>
                    <a:pt x="196" y="376"/>
                  </a:cubicBezTo>
                  <a:cubicBezTo>
                    <a:pt x="189" y="378"/>
                    <a:pt x="182" y="380"/>
                    <a:pt x="174" y="381"/>
                  </a:cubicBezTo>
                  <a:cubicBezTo>
                    <a:pt x="167" y="382"/>
                    <a:pt x="160" y="383"/>
                    <a:pt x="152" y="383"/>
                  </a:cubicBezTo>
                  <a:cubicBezTo>
                    <a:pt x="145" y="383"/>
                    <a:pt x="138" y="382"/>
                    <a:pt x="130" y="381"/>
                  </a:cubicBezTo>
                  <a:cubicBezTo>
                    <a:pt x="123" y="380"/>
                    <a:pt x="116" y="378"/>
                    <a:pt x="109" y="376"/>
                  </a:cubicBezTo>
                  <a:cubicBezTo>
                    <a:pt x="102" y="374"/>
                    <a:pt x="95" y="371"/>
                    <a:pt x="88" y="368"/>
                  </a:cubicBezTo>
                  <a:cubicBezTo>
                    <a:pt x="81" y="365"/>
                    <a:pt x="75" y="361"/>
                    <a:pt x="68" y="357"/>
                  </a:cubicBezTo>
                  <a:cubicBezTo>
                    <a:pt x="62" y="352"/>
                    <a:pt x="56" y="347"/>
                    <a:pt x="50" y="342"/>
                  </a:cubicBezTo>
                  <a:cubicBezTo>
                    <a:pt x="44" y="336"/>
                    <a:pt x="39" y="331"/>
                    <a:pt x="34" y="324"/>
                  </a:cubicBezTo>
                  <a:cubicBezTo>
                    <a:pt x="29" y="318"/>
                    <a:pt x="25" y="312"/>
                    <a:pt x="21" y="305"/>
                  </a:cubicBezTo>
                  <a:cubicBezTo>
                    <a:pt x="17" y="298"/>
                    <a:pt x="14" y="291"/>
                    <a:pt x="11" y="284"/>
                  </a:cubicBezTo>
                  <a:cubicBezTo>
                    <a:pt x="8" y="277"/>
                    <a:pt x="6" y="270"/>
                    <a:pt x="4" y="262"/>
                  </a:cubicBezTo>
                  <a:cubicBezTo>
                    <a:pt x="2" y="255"/>
                    <a:pt x="1" y="247"/>
                    <a:pt x="0" y="240"/>
                  </a:cubicBezTo>
                  <a:cubicBezTo>
                    <a:pt x="0" y="232"/>
                    <a:pt x="0" y="224"/>
                    <a:pt x="0" y="217"/>
                  </a:cubicBezTo>
                  <a:cubicBezTo>
                    <a:pt x="0" y="209"/>
                    <a:pt x="1" y="202"/>
                    <a:pt x="2" y="194"/>
                  </a:cubicBezTo>
                  <a:cubicBezTo>
                    <a:pt x="4" y="186"/>
                    <a:pt x="6" y="179"/>
                    <a:pt x="8" y="172"/>
                  </a:cubicBezTo>
                  <a:cubicBezTo>
                    <a:pt x="11" y="164"/>
                    <a:pt x="14" y="157"/>
                    <a:pt x="17" y="150"/>
                  </a:cubicBezTo>
                  <a:cubicBezTo>
                    <a:pt x="21" y="143"/>
                    <a:pt x="25" y="137"/>
                    <a:pt x="29" y="130"/>
                  </a:cubicBezTo>
                  <a:cubicBezTo>
                    <a:pt x="34" y="124"/>
                    <a:pt x="39" y="118"/>
                    <a:pt x="44" y="112"/>
                  </a:cubicBezTo>
                  <a:cubicBezTo>
                    <a:pt x="152" y="0"/>
                    <a:pt x="152" y="0"/>
                    <a:pt x="152" y="0"/>
                  </a:cubicBezTo>
                  <a:lnTo>
                    <a:pt x="26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7" name="Freeform 34"/>
            <p:cNvSpPr>
              <a:spLocks/>
            </p:cNvSpPr>
            <p:nvPr/>
          </p:nvSpPr>
          <p:spPr bwMode="auto">
            <a:xfrm>
              <a:off x="4524" y="2386"/>
              <a:ext cx="830" cy="492"/>
            </a:xfrm>
            <a:custGeom>
              <a:avLst/>
              <a:gdLst>
                <a:gd name="T0" fmla="*/ 414 w 830"/>
                <a:gd name="T1" fmla="*/ 0 h 492"/>
                <a:gd name="T2" fmla="*/ 830 w 830"/>
                <a:gd name="T3" fmla="*/ 431 h 492"/>
                <a:gd name="T4" fmla="*/ 830 w 830"/>
                <a:gd name="T5" fmla="*/ 492 h 492"/>
                <a:gd name="T6" fmla="*/ 0 w 830"/>
                <a:gd name="T7" fmla="*/ 492 h 492"/>
                <a:gd name="T8" fmla="*/ 0 w 830"/>
                <a:gd name="T9" fmla="*/ 431 h 492"/>
                <a:gd name="T10" fmla="*/ 414 w 830"/>
                <a:gd name="T11" fmla="*/ 0 h 492"/>
              </a:gdLst>
              <a:ahLst/>
              <a:cxnLst>
                <a:cxn ang="0">
                  <a:pos x="T0" y="T1"/>
                </a:cxn>
                <a:cxn ang="0">
                  <a:pos x="T2" y="T3"/>
                </a:cxn>
                <a:cxn ang="0">
                  <a:pos x="T4" y="T5"/>
                </a:cxn>
                <a:cxn ang="0">
                  <a:pos x="T6" y="T7"/>
                </a:cxn>
                <a:cxn ang="0">
                  <a:pos x="T8" y="T9"/>
                </a:cxn>
                <a:cxn ang="0">
                  <a:pos x="T10" y="T11"/>
                </a:cxn>
              </a:cxnLst>
              <a:rect l="0" t="0" r="r" b="b"/>
              <a:pathLst>
                <a:path w="830" h="492">
                  <a:moveTo>
                    <a:pt x="414" y="0"/>
                  </a:moveTo>
                  <a:lnTo>
                    <a:pt x="830" y="431"/>
                  </a:lnTo>
                  <a:lnTo>
                    <a:pt x="830" y="492"/>
                  </a:lnTo>
                  <a:lnTo>
                    <a:pt x="0" y="492"/>
                  </a:lnTo>
                  <a:lnTo>
                    <a:pt x="0" y="431"/>
                  </a:ln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8" name="Freeform 35"/>
            <p:cNvSpPr>
              <a:spLocks/>
            </p:cNvSpPr>
            <p:nvPr/>
          </p:nvSpPr>
          <p:spPr bwMode="auto">
            <a:xfrm>
              <a:off x="3572" y="642"/>
              <a:ext cx="1163" cy="1382"/>
            </a:xfrm>
            <a:custGeom>
              <a:avLst/>
              <a:gdLst>
                <a:gd name="T0" fmla="*/ 331 w 402"/>
                <a:gd name="T1" fmla="*/ 342 h 477"/>
                <a:gd name="T2" fmla="*/ 331 w 402"/>
                <a:gd name="T3" fmla="*/ 74 h 477"/>
                <a:gd name="T4" fmla="*/ 72 w 402"/>
                <a:gd name="T5" fmla="*/ 74 h 477"/>
                <a:gd name="T6" fmla="*/ 72 w 402"/>
                <a:gd name="T7" fmla="*/ 343 h 477"/>
                <a:gd name="T8" fmla="*/ 201 w 402"/>
                <a:gd name="T9" fmla="*/ 477 h 477"/>
                <a:gd name="T10" fmla="*/ 331 w 402"/>
                <a:gd name="T11" fmla="*/ 342 h 477"/>
              </a:gdLst>
              <a:ahLst/>
              <a:cxnLst>
                <a:cxn ang="0">
                  <a:pos x="T0" y="T1"/>
                </a:cxn>
                <a:cxn ang="0">
                  <a:pos x="T2" y="T3"/>
                </a:cxn>
                <a:cxn ang="0">
                  <a:pos x="T4" y="T5"/>
                </a:cxn>
                <a:cxn ang="0">
                  <a:pos x="T6" y="T7"/>
                </a:cxn>
                <a:cxn ang="0">
                  <a:pos x="T8" y="T9"/>
                </a:cxn>
                <a:cxn ang="0">
                  <a:pos x="T10" y="T11"/>
                </a:cxn>
              </a:cxnLst>
              <a:rect l="0" t="0" r="r" b="b"/>
              <a:pathLst>
                <a:path w="402" h="477">
                  <a:moveTo>
                    <a:pt x="331" y="342"/>
                  </a:moveTo>
                  <a:cubicBezTo>
                    <a:pt x="402" y="268"/>
                    <a:pt x="402" y="148"/>
                    <a:pt x="331" y="74"/>
                  </a:cubicBezTo>
                  <a:cubicBezTo>
                    <a:pt x="259" y="0"/>
                    <a:pt x="143" y="0"/>
                    <a:pt x="72" y="74"/>
                  </a:cubicBezTo>
                  <a:cubicBezTo>
                    <a:pt x="0" y="148"/>
                    <a:pt x="0" y="269"/>
                    <a:pt x="72" y="343"/>
                  </a:cubicBezTo>
                  <a:cubicBezTo>
                    <a:pt x="201" y="477"/>
                    <a:pt x="201" y="477"/>
                    <a:pt x="201" y="477"/>
                  </a:cubicBezTo>
                  <a:lnTo>
                    <a:pt x="331" y="34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9" name="Freeform 36"/>
            <p:cNvSpPr>
              <a:spLocks/>
            </p:cNvSpPr>
            <p:nvPr/>
          </p:nvSpPr>
          <p:spPr bwMode="auto">
            <a:xfrm>
              <a:off x="3667" y="740"/>
              <a:ext cx="973" cy="1220"/>
            </a:xfrm>
            <a:custGeom>
              <a:avLst/>
              <a:gdLst>
                <a:gd name="T0" fmla="*/ 287 w 336"/>
                <a:gd name="T1" fmla="*/ 297 h 421"/>
                <a:gd name="T2" fmla="*/ 298 w 336"/>
                <a:gd name="T3" fmla="*/ 284 h 421"/>
                <a:gd name="T4" fmla="*/ 308 w 336"/>
                <a:gd name="T5" fmla="*/ 270 h 421"/>
                <a:gd name="T6" fmla="*/ 320 w 336"/>
                <a:gd name="T7" fmla="*/ 247 h 421"/>
                <a:gd name="T8" fmla="*/ 329 w 336"/>
                <a:gd name="T9" fmla="*/ 224 h 421"/>
                <a:gd name="T10" fmla="*/ 334 w 336"/>
                <a:gd name="T11" fmla="*/ 199 h 421"/>
                <a:gd name="T12" fmla="*/ 336 w 336"/>
                <a:gd name="T13" fmla="*/ 174 h 421"/>
                <a:gd name="T14" fmla="*/ 334 w 336"/>
                <a:gd name="T15" fmla="*/ 149 h 421"/>
                <a:gd name="T16" fmla="*/ 329 w 336"/>
                <a:gd name="T17" fmla="*/ 124 h 421"/>
                <a:gd name="T18" fmla="*/ 324 w 336"/>
                <a:gd name="T19" fmla="*/ 108 h 421"/>
                <a:gd name="T20" fmla="*/ 313 w 336"/>
                <a:gd name="T21" fmla="*/ 85 h 421"/>
                <a:gd name="T22" fmla="*/ 304 w 336"/>
                <a:gd name="T23" fmla="*/ 71 h 421"/>
                <a:gd name="T24" fmla="*/ 293 w 336"/>
                <a:gd name="T25" fmla="*/ 57 h 421"/>
                <a:gd name="T26" fmla="*/ 281 w 336"/>
                <a:gd name="T27" fmla="*/ 45 h 421"/>
                <a:gd name="T28" fmla="*/ 268 w 336"/>
                <a:gd name="T29" fmla="*/ 34 h 421"/>
                <a:gd name="T30" fmla="*/ 254 w 336"/>
                <a:gd name="T31" fmla="*/ 24 h 421"/>
                <a:gd name="T32" fmla="*/ 232 w 336"/>
                <a:gd name="T33" fmla="*/ 13 h 421"/>
                <a:gd name="T34" fmla="*/ 208 w 336"/>
                <a:gd name="T35" fmla="*/ 5 h 421"/>
                <a:gd name="T36" fmla="*/ 184 w 336"/>
                <a:gd name="T37" fmla="*/ 1 h 421"/>
                <a:gd name="T38" fmla="*/ 160 w 336"/>
                <a:gd name="T39" fmla="*/ 0 h 421"/>
                <a:gd name="T40" fmla="*/ 136 w 336"/>
                <a:gd name="T41" fmla="*/ 3 h 421"/>
                <a:gd name="T42" fmla="*/ 113 w 336"/>
                <a:gd name="T43" fmla="*/ 10 h 421"/>
                <a:gd name="T44" fmla="*/ 97 w 336"/>
                <a:gd name="T45" fmla="*/ 16 h 421"/>
                <a:gd name="T46" fmla="*/ 76 w 336"/>
                <a:gd name="T47" fmla="*/ 29 h 421"/>
                <a:gd name="T48" fmla="*/ 62 w 336"/>
                <a:gd name="T49" fmla="*/ 39 h 421"/>
                <a:gd name="T50" fmla="*/ 49 w 336"/>
                <a:gd name="T51" fmla="*/ 51 h 421"/>
                <a:gd name="T52" fmla="*/ 38 w 336"/>
                <a:gd name="T53" fmla="*/ 64 h 421"/>
                <a:gd name="T54" fmla="*/ 28 w 336"/>
                <a:gd name="T55" fmla="*/ 78 h 421"/>
                <a:gd name="T56" fmla="*/ 20 w 336"/>
                <a:gd name="T57" fmla="*/ 93 h 421"/>
                <a:gd name="T58" fmla="*/ 10 w 336"/>
                <a:gd name="T59" fmla="*/ 116 h 421"/>
                <a:gd name="T60" fmla="*/ 3 w 336"/>
                <a:gd name="T61" fmla="*/ 141 h 421"/>
                <a:gd name="T62" fmla="*/ 1 w 336"/>
                <a:gd name="T63" fmla="*/ 166 h 421"/>
                <a:gd name="T64" fmla="*/ 1 w 336"/>
                <a:gd name="T65" fmla="*/ 191 h 421"/>
                <a:gd name="T66" fmla="*/ 5 w 336"/>
                <a:gd name="T67" fmla="*/ 216 h 421"/>
                <a:gd name="T68" fmla="*/ 13 w 336"/>
                <a:gd name="T69" fmla="*/ 240 h 421"/>
                <a:gd name="T70" fmla="*/ 24 w 336"/>
                <a:gd name="T71" fmla="*/ 263 h 421"/>
                <a:gd name="T72" fmla="*/ 33 w 336"/>
                <a:gd name="T73" fmla="*/ 277 h 421"/>
                <a:gd name="T74" fmla="*/ 43 w 336"/>
                <a:gd name="T75" fmla="*/ 291 h 421"/>
                <a:gd name="T76" fmla="*/ 168 w 336"/>
                <a:gd name="T77" fmla="*/ 421 h 421"/>
                <a:gd name="T78" fmla="*/ 287 w 336"/>
                <a:gd name="T79" fmla="*/ 29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297"/>
                  </a:moveTo>
                  <a:cubicBezTo>
                    <a:pt x="298" y="284"/>
                    <a:pt x="298" y="284"/>
                    <a:pt x="298" y="284"/>
                  </a:cubicBezTo>
                  <a:cubicBezTo>
                    <a:pt x="308" y="270"/>
                    <a:pt x="308" y="270"/>
                    <a:pt x="308" y="270"/>
                  </a:cubicBezTo>
                  <a:cubicBezTo>
                    <a:pt x="313" y="263"/>
                    <a:pt x="317" y="255"/>
                    <a:pt x="320" y="247"/>
                  </a:cubicBezTo>
                  <a:cubicBezTo>
                    <a:pt x="324" y="240"/>
                    <a:pt x="327" y="232"/>
                    <a:pt x="329" y="224"/>
                  </a:cubicBezTo>
                  <a:cubicBezTo>
                    <a:pt x="331" y="215"/>
                    <a:pt x="333" y="207"/>
                    <a:pt x="334" y="199"/>
                  </a:cubicBezTo>
                  <a:cubicBezTo>
                    <a:pt x="335" y="191"/>
                    <a:pt x="336" y="183"/>
                    <a:pt x="336" y="174"/>
                  </a:cubicBezTo>
                  <a:cubicBezTo>
                    <a:pt x="336" y="166"/>
                    <a:pt x="335" y="157"/>
                    <a:pt x="334" y="149"/>
                  </a:cubicBezTo>
                  <a:cubicBezTo>
                    <a:pt x="333" y="141"/>
                    <a:pt x="331" y="133"/>
                    <a:pt x="329" y="124"/>
                  </a:cubicBezTo>
                  <a:cubicBezTo>
                    <a:pt x="324" y="108"/>
                    <a:pt x="324" y="108"/>
                    <a:pt x="324" y="108"/>
                  </a:cubicBezTo>
                  <a:cubicBezTo>
                    <a:pt x="321" y="100"/>
                    <a:pt x="317" y="93"/>
                    <a:pt x="313" y="85"/>
                  </a:cubicBezTo>
                  <a:cubicBezTo>
                    <a:pt x="304" y="71"/>
                    <a:pt x="304" y="71"/>
                    <a:pt x="304" y="71"/>
                  </a:cubicBezTo>
                  <a:cubicBezTo>
                    <a:pt x="293" y="57"/>
                    <a:pt x="293" y="57"/>
                    <a:pt x="293" y="57"/>
                  </a:cubicBezTo>
                  <a:cubicBezTo>
                    <a:pt x="281" y="45"/>
                    <a:pt x="281" y="45"/>
                    <a:pt x="281" y="45"/>
                  </a:cubicBezTo>
                  <a:cubicBezTo>
                    <a:pt x="268" y="34"/>
                    <a:pt x="268" y="34"/>
                    <a:pt x="268" y="34"/>
                  </a:cubicBezTo>
                  <a:cubicBezTo>
                    <a:pt x="254" y="24"/>
                    <a:pt x="254" y="24"/>
                    <a:pt x="254" y="24"/>
                  </a:cubicBezTo>
                  <a:cubicBezTo>
                    <a:pt x="246" y="20"/>
                    <a:pt x="239" y="16"/>
                    <a:pt x="232" y="13"/>
                  </a:cubicBezTo>
                  <a:cubicBezTo>
                    <a:pt x="224" y="10"/>
                    <a:pt x="216" y="7"/>
                    <a:pt x="208" y="5"/>
                  </a:cubicBezTo>
                  <a:cubicBezTo>
                    <a:pt x="200" y="3"/>
                    <a:pt x="193" y="2"/>
                    <a:pt x="184" y="1"/>
                  </a:cubicBezTo>
                  <a:cubicBezTo>
                    <a:pt x="176" y="0"/>
                    <a:pt x="168" y="0"/>
                    <a:pt x="160" y="0"/>
                  </a:cubicBezTo>
                  <a:cubicBezTo>
                    <a:pt x="152" y="1"/>
                    <a:pt x="144" y="2"/>
                    <a:pt x="136" y="3"/>
                  </a:cubicBezTo>
                  <a:cubicBezTo>
                    <a:pt x="128" y="5"/>
                    <a:pt x="120" y="7"/>
                    <a:pt x="113" y="10"/>
                  </a:cubicBezTo>
                  <a:cubicBezTo>
                    <a:pt x="97" y="16"/>
                    <a:pt x="97" y="16"/>
                    <a:pt x="97" y="16"/>
                  </a:cubicBezTo>
                  <a:cubicBezTo>
                    <a:pt x="90" y="20"/>
                    <a:pt x="83" y="24"/>
                    <a:pt x="76" y="29"/>
                  </a:cubicBezTo>
                  <a:cubicBezTo>
                    <a:pt x="62" y="39"/>
                    <a:pt x="62" y="39"/>
                    <a:pt x="62" y="39"/>
                  </a:cubicBezTo>
                  <a:cubicBezTo>
                    <a:pt x="49" y="51"/>
                    <a:pt x="49" y="51"/>
                    <a:pt x="49" y="51"/>
                  </a:cubicBezTo>
                  <a:cubicBezTo>
                    <a:pt x="38" y="64"/>
                    <a:pt x="38" y="64"/>
                    <a:pt x="38" y="64"/>
                  </a:cubicBezTo>
                  <a:cubicBezTo>
                    <a:pt x="28" y="78"/>
                    <a:pt x="28" y="78"/>
                    <a:pt x="28" y="78"/>
                  </a:cubicBezTo>
                  <a:cubicBezTo>
                    <a:pt x="20" y="93"/>
                    <a:pt x="20" y="93"/>
                    <a:pt x="20" y="93"/>
                  </a:cubicBezTo>
                  <a:cubicBezTo>
                    <a:pt x="16" y="101"/>
                    <a:pt x="13" y="108"/>
                    <a:pt x="10" y="116"/>
                  </a:cubicBezTo>
                  <a:cubicBezTo>
                    <a:pt x="7" y="125"/>
                    <a:pt x="5" y="132"/>
                    <a:pt x="3" y="141"/>
                  </a:cubicBezTo>
                  <a:cubicBezTo>
                    <a:pt x="2" y="149"/>
                    <a:pt x="1" y="157"/>
                    <a:pt x="1" y="166"/>
                  </a:cubicBezTo>
                  <a:cubicBezTo>
                    <a:pt x="0" y="174"/>
                    <a:pt x="1" y="182"/>
                    <a:pt x="1" y="191"/>
                  </a:cubicBezTo>
                  <a:cubicBezTo>
                    <a:pt x="2" y="199"/>
                    <a:pt x="3" y="207"/>
                    <a:pt x="5" y="216"/>
                  </a:cubicBezTo>
                  <a:cubicBezTo>
                    <a:pt x="7" y="224"/>
                    <a:pt x="10" y="232"/>
                    <a:pt x="13" y="240"/>
                  </a:cubicBezTo>
                  <a:cubicBezTo>
                    <a:pt x="16" y="248"/>
                    <a:pt x="19" y="255"/>
                    <a:pt x="24" y="263"/>
                  </a:cubicBezTo>
                  <a:cubicBezTo>
                    <a:pt x="33" y="277"/>
                    <a:pt x="33" y="277"/>
                    <a:pt x="33" y="277"/>
                  </a:cubicBezTo>
                  <a:cubicBezTo>
                    <a:pt x="43" y="291"/>
                    <a:pt x="43" y="291"/>
                    <a:pt x="43" y="291"/>
                  </a:cubicBezTo>
                  <a:cubicBezTo>
                    <a:pt x="168" y="421"/>
                    <a:pt x="168" y="421"/>
                    <a:pt x="168" y="421"/>
                  </a:cubicBezTo>
                  <a:lnTo>
                    <a:pt x="287"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0" name="Freeform 37"/>
            <p:cNvSpPr>
              <a:spLocks/>
            </p:cNvSpPr>
            <p:nvPr/>
          </p:nvSpPr>
          <p:spPr bwMode="auto">
            <a:xfrm>
              <a:off x="3714" y="787"/>
              <a:ext cx="882" cy="1106"/>
            </a:xfrm>
            <a:custGeom>
              <a:avLst/>
              <a:gdLst>
                <a:gd name="T0" fmla="*/ 260 w 305"/>
                <a:gd name="T1" fmla="*/ 270 h 382"/>
                <a:gd name="T2" fmla="*/ 275 w 305"/>
                <a:gd name="T3" fmla="*/ 252 h 382"/>
                <a:gd name="T4" fmla="*/ 287 w 305"/>
                <a:gd name="T5" fmla="*/ 232 h 382"/>
                <a:gd name="T6" fmla="*/ 296 w 305"/>
                <a:gd name="T7" fmla="*/ 211 h 382"/>
                <a:gd name="T8" fmla="*/ 302 w 305"/>
                <a:gd name="T9" fmla="*/ 188 h 382"/>
                <a:gd name="T10" fmla="*/ 305 w 305"/>
                <a:gd name="T11" fmla="*/ 166 h 382"/>
                <a:gd name="T12" fmla="*/ 304 w 305"/>
                <a:gd name="T13" fmla="*/ 143 h 382"/>
                <a:gd name="T14" fmla="*/ 301 w 305"/>
                <a:gd name="T15" fmla="*/ 120 h 382"/>
                <a:gd name="T16" fmla="*/ 294 w 305"/>
                <a:gd name="T17" fmla="*/ 98 h 382"/>
                <a:gd name="T18" fmla="*/ 284 w 305"/>
                <a:gd name="T19" fmla="*/ 77 h 382"/>
                <a:gd name="T20" fmla="*/ 271 w 305"/>
                <a:gd name="T21" fmla="*/ 58 h 382"/>
                <a:gd name="T22" fmla="*/ 255 w 305"/>
                <a:gd name="T23" fmla="*/ 40 h 382"/>
                <a:gd name="T24" fmla="*/ 236 w 305"/>
                <a:gd name="T25" fmla="*/ 26 h 382"/>
                <a:gd name="T26" fmla="*/ 217 w 305"/>
                <a:gd name="T27" fmla="*/ 14 h 382"/>
                <a:gd name="T28" fmla="*/ 196 w 305"/>
                <a:gd name="T29" fmla="*/ 6 h 382"/>
                <a:gd name="T30" fmla="*/ 174 w 305"/>
                <a:gd name="T31" fmla="*/ 1 h 382"/>
                <a:gd name="T32" fmla="*/ 152 w 305"/>
                <a:gd name="T33" fmla="*/ 0 h 382"/>
                <a:gd name="T34" fmla="*/ 130 w 305"/>
                <a:gd name="T35" fmla="*/ 1 h 382"/>
                <a:gd name="T36" fmla="*/ 109 w 305"/>
                <a:gd name="T37" fmla="*/ 6 h 382"/>
                <a:gd name="T38" fmla="*/ 88 w 305"/>
                <a:gd name="T39" fmla="*/ 14 h 382"/>
                <a:gd name="T40" fmla="*/ 68 w 305"/>
                <a:gd name="T41" fmla="*/ 26 h 382"/>
                <a:gd name="T42" fmla="*/ 50 w 305"/>
                <a:gd name="T43" fmla="*/ 40 h 382"/>
                <a:gd name="T44" fmla="*/ 34 w 305"/>
                <a:gd name="T45" fmla="*/ 58 h 382"/>
                <a:gd name="T46" fmla="*/ 21 w 305"/>
                <a:gd name="T47" fmla="*/ 77 h 382"/>
                <a:gd name="T48" fmla="*/ 11 w 305"/>
                <a:gd name="T49" fmla="*/ 98 h 382"/>
                <a:gd name="T50" fmla="*/ 4 w 305"/>
                <a:gd name="T51" fmla="*/ 120 h 382"/>
                <a:gd name="T52" fmla="*/ 0 w 305"/>
                <a:gd name="T53" fmla="*/ 143 h 382"/>
                <a:gd name="T54" fmla="*/ 0 w 305"/>
                <a:gd name="T55" fmla="*/ 166 h 382"/>
                <a:gd name="T56" fmla="*/ 2 w 305"/>
                <a:gd name="T57" fmla="*/ 189 h 382"/>
                <a:gd name="T58" fmla="*/ 8 w 305"/>
                <a:gd name="T59" fmla="*/ 211 h 382"/>
                <a:gd name="T60" fmla="*/ 17 w 305"/>
                <a:gd name="T61" fmla="*/ 232 h 382"/>
                <a:gd name="T62" fmla="*/ 29 w 305"/>
                <a:gd name="T63" fmla="*/ 252 h 382"/>
                <a:gd name="T64" fmla="*/ 44 w 305"/>
                <a:gd name="T65" fmla="*/ 271 h 382"/>
                <a:gd name="T66" fmla="*/ 152 w 305"/>
                <a:gd name="T67" fmla="*/ 382 h 382"/>
                <a:gd name="T68" fmla="*/ 260 w 305"/>
                <a:gd name="T69" fmla="*/ 2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82">
                  <a:moveTo>
                    <a:pt x="260" y="270"/>
                  </a:moveTo>
                  <a:cubicBezTo>
                    <a:pt x="265" y="264"/>
                    <a:pt x="270" y="258"/>
                    <a:pt x="275" y="252"/>
                  </a:cubicBezTo>
                  <a:cubicBezTo>
                    <a:pt x="280" y="245"/>
                    <a:pt x="284" y="239"/>
                    <a:pt x="287" y="232"/>
                  </a:cubicBezTo>
                  <a:cubicBezTo>
                    <a:pt x="291" y="225"/>
                    <a:pt x="294" y="218"/>
                    <a:pt x="296" y="211"/>
                  </a:cubicBezTo>
                  <a:cubicBezTo>
                    <a:pt x="299" y="203"/>
                    <a:pt x="300" y="196"/>
                    <a:pt x="302" y="188"/>
                  </a:cubicBezTo>
                  <a:cubicBezTo>
                    <a:pt x="303" y="181"/>
                    <a:pt x="304" y="173"/>
                    <a:pt x="305" y="166"/>
                  </a:cubicBezTo>
                  <a:cubicBezTo>
                    <a:pt x="305" y="158"/>
                    <a:pt x="305" y="150"/>
                    <a:pt x="304" y="143"/>
                  </a:cubicBezTo>
                  <a:cubicBezTo>
                    <a:pt x="303" y="135"/>
                    <a:pt x="302" y="128"/>
                    <a:pt x="301" y="120"/>
                  </a:cubicBezTo>
                  <a:cubicBezTo>
                    <a:pt x="299" y="113"/>
                    <a:pt x="296" y="106"/>
                    <a:pt x="294" y="98"/>
                  </a:cubicBezTo>
                  <a:cubicBezTo>
                    <a:pt x="291" y="91"/>
                    <a:pt x="288" y="84"/>
                    <a:pt x="284" y="77"/>
                  </a:cubicBezTo>
                  <a:cubicBezTo>
                    <a:pt x="280" y="71"/>
                    <a:pt x="276" y="64"/>
                    <a:pt x="271" y="58"/>
                  </a:cubicBezTo>
                  <a:cubicBezTo>
                    <a:pt x="266" y="52"/>
                    <a:pt x="261" y="46"/>
                    <a:pt x="255" y="40"/>
                  </a:cubicBezTo>
                  <a:cubicBezTo>
                    <a:pt x="249" y="35"/>
                    <a:pt x="243" y="30"/>
                    <a:pt x="236" y="26"/>
                  </a:cubicBezTo>
                  <a:cubicBezTo>
                    <a:pt x="230" y="21"/>
                    <a:pt x="224" y="18"/>
                    <a:pt x="217" y="14"/>
                  </a:cubicBezTo>
                  <a:cubicBezTo>
                    <a:pt x="210" y="11"/>
                    <a:pt x="203" y="9"/>
                    <a:pt x="196" y="6"/>
                  </a:cubicBezTo>
                  <a:cubicBezTo>
                    <a:pt x="189" y="4"/>
                    <a:pt x="182" y="3"/>
                    <a:pt x="174" y="1"/>
                  </a:cubicBezTo>
                  <a:cubicBezTo>
                    <a:pt x="167" y="0"/>
                    <a:pt x="160" y="0"/>
                    <a:pt x="152" y="0"/>
                  </a:cubicBezTo>
                  <a:cubicBezTo>
                    <a:pt x="145" y="0"/>
                    <a:pt x="138" y="0"/>
                    <a:pt x="130" y="1"/>
                  </a:cubicBezTo>
                  <a:cubicBezTo>
                    <a:pt x="123" y="3"/>
                    <a:pt x="116" y="4"/>
                    <a:pt x="109" y="6"/>
                  </a:cubicBezTo>
                  <a:cubicBezTo>
                    <a:pt x="101" y="9"/>
                    <a:pt x="95" y="11"/>
                    <a:pt x="88" y="14"/>
                  </a:cubicBezTo>
                  <a:cubicBezTo>
                    <a:pt x="81" y="18"/>
                    <a:pt x="75" y="21"/>
                    <a:pt x="68" y="26"/>
                  </a:cubicBezTo>
                  <a:cubicBezTo>
                    <a:pt x="62" y="30"/>
                    <a:pt x="56" y="35"/>
                    <a:pt x="50" y="40"/>
                  </a:cubicBezTo>
                  <a:cubicBezTo>
                    <a:pt x="44" y="46"/>
                    <a:pt x="39" y="52"/>
                    <a:pt x="34" y="58"/>
                  </a:cubicBezTo>
                  <a:cubicBezTo>
                    <a:pt x="29" y="64"/>
                    <a:pt x="25" y="71"/>
                    <a:pt x="21" y="77"/>
                  </a:cubicBezTo>
                  <a:cubicBezTo>
                    <a:pt x="17" y="84"/>
                    <a:pt x="14" y="91"/>
                    <a:pt x="11" y="98"/>
                  </a:cubicBezTo>
                  <a:cubicBezTo>
                    <a:pt x="8" y="106"/>
                    <a:pt x="6" y="113"/>
                    <a:pt x="4" y="120"/>
                  </a:cubicBezTo>
                  <a:cubicBezTo>
                    <a:pt x="2" y="128"/>
                    <a:pt x="1" y="135"/>
                    <a:pt x="0" y="143"/>
                  </a:cubicBezTo>
                  <a:cubicBezTo>
                    <a:pt x="0" y="151"/>
                    <a:pt x="0" y="158"/>
                    <a:pt x="0" y="166"/>
                  </a:cubicBezTo>
                  <a:cubicBezTo>
                    <a:pt x="0" y="174"/>
                    <a:pt x="1" y="181"/>
                    <a:pt x="2" y="189"/>
                  </a:cubicBezTo>
                  <a:cubicBezTo>
                    <a:pt x="4" y="196"/>
                    <a:pt x="6" y="203"/>
                    <a:pt x="8" y="211"/>
                  </a:cubicBezTo>
                  <a:cubicBezTo>
                    <a:pt x="11" y="218"/>
                    <a:pt x="14" y="225"/>
                    <a:pt x="17" y="232"/>
                  </a:cubicBezTo>
                  <a:cubicBezTo>
                    <a:pt x="21" y="239"/>
                    <a:pt x="25" y="245"/>
                    <a:pt x="29" y="252"/>
                  </a:cubicBezTo>
                  <a:cubicBezTo>
                    <a:pt x="34" y="259"/>
                    <a:pt x="39" y="265"/>
                    <a:pt x="44" y="271"/>
                  </a:cubicBezTo>
                  <a:cubicBezTo>
                    <a:pt x="152" y="382"/>
                    <a:pt x="152" y="382"/>
                    <a:pt x="152" y="382"/>
                  </a:cubicBezTo>
                  <a:lnTo>
                    <a:pt x="260" y="27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1" name="Freeform 38"/>
            <p:cNvSpPr>
              <a:spLocks/>
            </p:cNvSpPr>
            <p:nvPr/>
          </p:nvSpPr>
          <p:spPr bwMode="auto">
            <a:xfrm>
              <a:off x="3737" y="1436"/>
              <a:ext cx="833" cy="489"/>
            </a:xfrm>
            <a:custGeom>
              <a:avLst/>
              <a:gdLst>
                <a:gd name="T0" fmla="*/ 416 w 833"/>
                <a:gd name="T1" fmla="*/ 489 h 489"/>
                <a:gd name="T2" fmla="*/ 833 w 833"/>
                <a:gd name="T3" fmla="*/ 57 h 489"/>
                <a:gd name="T4" fmla="*/ 833 w 833"/>
                <a:gd name="T5" fmla="*/ 0 h 489"/>
                <a:gd name="T6" fmla="*/ 0 w 833"/>
                <a:gd name="T7" fmla="*/ 0 h 489"/>
                <a:gd name="T8" fmla="*/ 0 w 833"/>
                <a:gd name="T9" fmla="*/ 57 h 489"/>
                <a:gd name="T10" fmla="*/ 416 w 833"/>
                <a:gd name="T11" fmla="*/ 489 h 489"/>
              </a:gdLst>
              <a:ahLst/>
              <a:cxnLst>
                <a:cxn ang="0">
                  <a:pos x="T0" y="T1"/>
                </a:cxn>
                <a:cxn ang="0">
                  <a:pos x="T2" y="T3"/>
                </a:cxn>
                <a:cxn ang="0">
                  <a:pos x="T4" y="T5"/>
                </a:cxn>
                <a:cxn ang="0">
                  <a:pos x="T6" y="T7"/>
                </a:cxn>
                <a:cxn ang="0">
                  <a:pos x="T8" y="T9"/>
                </a:cxn>
                <a:cxn ang="0">
                  <a:pos x="T10" y="T11"/>
                </a:cxn>
              </a:cxnLst>
              <a:rect l="0" t="0" r="r" b="b"/>
              <a:pathLst>
                <a:path w="833" h="489">
                  <a:moveTo>
                    <a:pt x="416" y="489"/>
                  </a:moveTo>
                  <a:lnTo>
                    <a:pt x="833" y="57"/>
                  </a:lnTo>
                  <a:lnTo>
                    <a:pt x="833" y="0"/>
                  </a:lnTo>
                  <a:lnTo>
                    <a:pt x="0" y="0"/>
                  </a:lnTo>
                  <a:lnTo>
                    <a:pt x="0" y="57"/>
                  </a:lnTo>
                  <a:lnTo>
                    <a:pt x="416" y="4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2" name="Freeform 39"/>
            <p:cNvSpPr>
              <a:spLocks/>
            </p:cNvSpPr>
            <p:nvPr/>
          </p:nvSpPr>
          <p:spPr bwMode="auto">
            <a:xfrm>
              <a:off x="5140" y="642"/>
              <a:ext cx="1163" cy="1382"/>
            </a:xfrm>
            <a:custGeom>
              <a:avLst/>
              <a:gdLst>
                <a:gd name="T0" fmla="*/ 331 w 402"/>
                <a:gd name="T1" fmla="*/ 342 h 477"/>
                <a:gd name="T2" fmla="*/ 331 w 402"/>
                <a:gd name="T3" fmla="*/ 74 h 477"/>
                <a:gd name="T4" fmla="*/ 72 w 402"/>
                <a:gd name="T5" fmla="*/ 74 h 477"/>
                <a:gd name="T6" fmla="*/ 72 w 402"/>
                <a:gd name="T7" fmla="*/ 343 h 477"/>
                <a:gd name="T8" fmla="*/ 201 w 402"/>
                <a:gd name="T9" fmla="*/ 477 h 477"/>
                <a:gd name="T10" fmla="*/ 331 w 402"/>
                <a:gd name="T11" fmla="*/ 342 h 477"/>
              </a:gdLst>
              <a:ahLst/>
              <a:cxnLst>
                <a:cxn ang="0">
                  <a:pos x="T0" y="T1"/>
                </a:cxn>
                <a:cxn ang="0">
                  <a:pos x="T2" y="T3"/>
                </a:cxn>
                <a:cxn ang="0">
                  <a:pos x="T4" y="T5"/>
                </a:cxn>
                <a:cxn ang="0">
                  <a:pos x="T6" y="T7"/>
                </a:cxn>
                <a:cxn ang="0">
                  <a:pos x="T8" y="T9"/>
                </a:cxn>
                <a:cxn ang="0">
                  <a:pos x="T10" y="T11"/>
                </a:cxn>
              </a:cxnLst>
              <a:rect l="0" t="0" r="r" b="b"/>
              <a:pathLst>
                <a:path w="402" h="477">
                  <a:moveTo>
                    <a:pt x="331" y="342"/>
                  </a:moveTo>
                  <a:cubicBezTo>
                    <a:pt x="402" y="268"/>
                    <a:pt x="402" y="148"/>
                    <a:pt x="331" y="74"/>
                  </a:cubicBezTo>
                  <a:cubicBezTo>
                    <a:pt x="260" y="0"/>
                    <a:pt x="143" y="0"/>
                    <a:pt x="72" y="74"/>
                  </a:cubicBezTo>
                  <a:cubicBezTo>
                    <a:pt x="0" y="148"/>
                    <a:pt x="0" y="269"/>
                    <a:pt x="72" y="343"/>
                  </a:cubicBezTo>
                  <a:cubicBezTo>
                    <a:pt x="201" y="477"/>
                    <a:pt x="201" y="477"/>
                    <a:pt x="201" y="477"/>
                  </a:cubicBezTo>
                  <a:lnTo>
                    <a:pt x="331" y="34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3" name="Freeform 40"/>
            <p:cNvSpPr>
              <a:spLocks/>
            </p:cNvSpPr>
            <p:nvPr/>
          </p:nvSpPr>
          <p:spPr bwMode="auto">
            <a:xfrm>
              <a:off x="5235" y="740"/>
              <a:ext cx="973" cy="1220"/>
            </a:xfrm>
            <a:custGeom>
              <a:avLst/>
              <a:gdLst>
                <a:gd name="T0" fmla="*/ 287 w 336"/>
                <a:gd name="T1" fmla="*/ 297 h 421"/>
                <a:gd name="T2" fmla="*/ 299 w 336"/>
                <a:gd name="T3" fmla="*/ 284 h 421"/>
                <a:gd name="T4" fmla="*/ 308 w 336"/>
                <a:gd name="T5" fmla="*/ 270 h 421"/>
                <a:gd name="T6" fmla="*/ 321 w 336"/>
                <a:gd name="T7" fmla="*/ 247 h 421"/>
                <a:gd name="T8" fmla="*/ 329 w 336"/>
                <a:gd name="T9" fmla="*/ 224 h 421"/>
                <a:gd name="T10" fmla="*/ 334 w 336"/>
                <a:gd name="T11" fmla="*/ 199 h 421"/>
                <a:gd name="T12" fmla="*/ 336 w 336"/>
                <a:gd name="T13" fmla="*/ 174 h 421"/>
                <a:gd name="T14" fmla="*/ 335 w 336"/>
                <a:gd name="T15" fmla="*/ 149 h 421"/>
                <a:gd name="T16" fmla="*/ 329 w 336"/>
                <a:gd name="T17" fmla="*/ 124 h 421"/>
                <a:gd name="T18" fmla="*/ 324 w 336"/>
                <a:gd name="T19" fmla="*/ 108 h 421"/>
                <a:gd name="T20" fmla="*/ 313 w 336"/>
                <a:gd name="T21" fmla="*/ 85 h 421"/>
                <a:gd name="T22" fmla="*/ 304 w 336"/>
                <a:gd name="T23" fmla="*/ 71 h 421"/>
                <a:gd name="T24" fmla="*/ 293 w 336"/>
                <a:gd name="T25" fmla="*/ 57 h 421"/>
                <a:gd name="T26" fmla="*/ 281 w 336"/>
                <a:gd name="T27" fmla="*/ 45 h 421"/>
                <a:gd name="T28" fmla="*/ 268 w 336"/>
                <a:gd name="T29" fmla="*/ 34 h 421"/>
                <a:gd name="T30" fmla="*/ 254 w 336"/>
                <a:gd name="T31" fmla="*/ 24 h 421"/>
                <a:gd name="T32" fmla="*/ 232 w 336"/>
                <a:gd name="T33" fmla="*/ 13 h 421"/>
                <a:gd name="T34" fmla="*/ 208 w 336"/>
                <a:gd name="T35" fmla="*/ 5 h 421"/>
                <a:gd name="T36" fmla="*/ 185 w 336"/>
                <a:gd name="T37" fmla="*/ 1 h 421"/>
                <a:gd name="T38" fmla="*/ 160 w 336"/>
                <a:gd name="T39" fmla="*/ 0 h 421"/>
                <a:gd name="T40" fmla="*/ 136 w 336"/>
                <a:gd name="T41" fmla="*/ 3 h 421"/>
                <a:gd name="T42" fmla="*/ 113 w 336"/>
                <a:gd name="T43" fmla="*/ 10 h 421"/>
                <a:gd name="T44" fmla="*/ 98 w 336"/>
                <a:gd name="T45" fmla="*/ 16 h 421"/>
                <a:gd name="T46" fmla="*/ 76 w 336"/>
                <a:gd name="T47" fmla="*/ 29 h 421"/>
                <a:gd name="T48" fmla="*/ 62 w 336"/>
                <a:gd name="T49" fmla="*/ 39 h 421"/>
                <a:gd name="T50" fmla="*/ 50 w 336"/>
                <a:gd name="T51" fmla="*/ 51 h 421"/>
                <a:gd name="T52" fmla="*/ 38 w 336"/>
                <a:gd name="T53" fmla="*/ 64 h 421"/>
                <a:gd name="T54" fmla="*/ 28 w 336"/>
                <a:gd name="T55" fmla="*/ 78 h 421"/>
                <a:gd name="T56" fmla="*/ 20 w 336"/>
                <a:gd name="T57" fmla="*/ 93 h 421"/>
                <a:gd name="T58" fmla="*/ 10 w 336"/>
                <a:gd name="T59" fmla="*/ 116 h 421"/>
                <a:gd name="T60" fmla="*/ 4 w 336"/>
                <a:gd name="T61" fmla="*/ 141 h 421"/>
                <a:gd name="T62" fmla="*/ 1 w 336"/>
                <a:gd name="T63" fmla="*/ 166 h 421"/>
                <a:gd name="T64" fmla="*/ 1 w 336"/>
                <a:gd name="T65" fmla="*/ 191 h 421"/>
                <a:gd name="T66" fmla="*/ 5 w 336"/>
                <a:gd name="T67" fmla="*/ 216 h 421"/>
                <a:gd name="T68" fmla="*/ 13 w 336"/>
                <a:gd name="T69" fmla="*/ 240 h 421"/>
                <a:gd name="T70" fmla="*/ 24 w 336"/>
                <a:gd name="T71" fmla="*/ 263 h 421"/>
                <a:gd name="T72" fmla="*/ 33 w 336"/>
                <a:gd name="T73" fmla="*/ 277 h 421"/>
                <a:gd name="T74" fmla="*/ 44 w 336"/>
                <a:gd name="T75" fmla="*/ 291 h 421"/>
                <a:gd name="T76" fmla="*/ 168 w 336"/>
                <a:gd name="T77" fmla="*/ 421 h 421"/>
                <a:gd name="T78" fmla="*/ 287 w 336"/>
                <a:gd name="T79" fmla="*/ 29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297"/>
                  </a:moveTo>
                  <a:cubicBezTo>
                    <a:pt x="299" y="284"/>
                    <a:pt x="299" y="284"/>
                    <a:pt x="299" y="284"/>
                  </a:cubicBezTo>
                  <a:cubicBezTo>
                    <a:pt x="308" y="270"/>
                    <a:pt x="308" y="270"/>
                    <a:pt x="308" y="270"/>
                  </a:cubicBezTo>
                  <a:cubicBezTo>
                    <a:pt x="313" y="263"/>
                    <a:pt x="317" y="255"/>
                    <a:pt x="321" y="247"/>
                  </a:cubicBezTo>
                  <a:cubicBezTo>
                    <a:pt x="324" y="240"/>
                    <a:pt x="327" y="232"/>
                    <a:pt x="329" y="224"/>
                  </a:cubicBezTo>
                  <a:cubicBezTo>
                    <a:pt x="331" y="215"/>
                    <a:pt x="333" y="207"/>
                    <a:pt x="334" y="199"/>
                  </a:cubicBezTo>
                  <a:cubicBezTo>
                    <a:pt x="335" y="191"/>
                    <a:pt x="336" y="183"/>
                    <a:pt x="336" y="174"/>
                  </a:cubicBezTo>
                  <a:cubicBezTo>
                    <a:pt x="336" y="166"/>
                    <a:pt x="335" y="157"/>
                    <a:pt x="335" y="149"/>
                  </a:cubicBezTo>
                  <a:cubicBezTo>
                    <a:pt x="333" y="141"/>
                    <a:pt x="332" y="133"/>
                    <a:pt x="329" y="124"/>
                  </a:cubicBezTo>
                  <a:cubicBezTo>
                    <a:pt x="324" y="108"/>
                    <a:pt x="324" y="108"/>
                    <a:pt x="324" y="108"/>
                  </a:cubicBezTo>
                  <a:cubicBezTo>
                    <a:pt x="321" y="100"/>
                    <a:pt x="317" y="93"/>
                    <a:pt x="313" y="85"/>
                  </a:cubicBezTo>
                  <a:cubicBezTo>
                    <a:pt x="304" y="71"/>
                    <a:pt x="304" y="71"/>
                    <a:pt x="304" y="71"/>
                  </a:cubicBezTo>
                  <a:cubicBezTo>
                    <a:pt x="293" y="57"/>
                    <a:pt x="293" y="57"/>
                    <a:pt x="293" y="57"/>
                  </a:cubicBezTo>
                  <a:cubicBezTo>
                    <a:pt x="281" y="45"/>
                    <a:pt x="281" y="45"/>
                    <a:pt x="281" y="45"/>
                  </a:cubicBezTo>
                  <a:cubicBezTo>
                    <a:pt x="268" y="34"/>
                    <a:pt x="268" y="34"/>
                    <a:pt x="268" y="34"/>
                  </a:cubicBezTo>
                  <a:cubicBezTo>
                    <a:pt x="254" y="24"/>
                    <a:pt x="254" y="24"/>
                    <a:pt x="254" y="24"/>
                  </a:cubicBezTo>
                  <a:cubicBezTo>
                    <a:pt x="247" y="20"/>
                    <a:pt x="239" y="16"/>
                    <a:pt x="232" y="13"/>
                  </a:cubicBezTo>
                  <a:cubicBezTo>
                    <a:pt x="224" y="10"/>
                    <a:pt x="216" y="7"/>
                    <a:pt x="208" y="5"/>
                  </a:cubicBezTo>
                  <a:cubicBezTo>
                    <a:pt x="200" y="3"/>
                    <a:pt x="193" y="2"/>
                    <a:pt x="185" y="1"/>
                  </a:cubicBezTo>
                  <a:cubicBezTo>
                    <a:pt x="176" y="0"/>
                    <a:pt x="169" y="0"/>
                    <a:pt x="160" y="0"/>
                  </a:cubicBezTo>
                  <a:cubicBezTo>
                    <a:pt x="152" y="1"/>
                    <a:pt x="144" y="2"/>
                    <a:pt x="136" y="3"/>
                  </a:cubicBezTo>
                  <a:cubicBezTo>
                    <a:pt x="128" y="5"/>
                    <a:pt x="121" y="7"/>
                    <a:pt x="113" y="10"/>
                  </a:cubicBezTo>
                  <a:cubicBezTo>
                    <a:pt x="98" y="16"/>
                    <a:pt x="98" y="16"/>
                    <a:pt x="98" y="16"/>
                  </a:cubicBezTo>
                  <a:cubicBezTo>
                    <a:pt x="90" y="20"/>
                    <a:pt x="83" y="24"/>
                    <a:pt x="76" y="29"/>
                  </a:cubicBezTo>
                  <a:cubicBezTo>
                    <a:pt x="62" y="39"/>
                    <a:pt x="62" y="39"/>
                    <a:pt x="62" y="39"/>
                  </a:cubicBezTo>
                  <a:cubicBezTo>
                    <a:pt x="50" y="51"/>
                    <a:pt x="50" y="51"/>
                    <a:pt x="50" y="51"/>
                  </a:cubicBezTo>
                  <a:cubicBezTo>
                    <a:pt x="38" y="64"/>
                    <a:pt x="38" y="64"/>
                    <a:pt x="38" y="64"/>
                  </a:cubicBezTo>
                  <a:cubicBezTo>
                    <a:pt x="28" y="78"/>
                    <a:pt x="28" y="78"/>
                    <a:pt x="28" y="78"/>
                  </a:cubicBezTo>
                  <a:cubicBezTo>
                    <a:pt x="20" y="93"/>
                    <a:pt x="20" y="93"/>
                    <a:pt x="20" y="93"/>
                  </a:cubicBezTo>
                  <a:cubicBezTo>
                    <a:pt x="16" y="101"/>
                    <a:pt x="13" y="108"/>
                    <a:pt x="10" y="116"/>
                  </a:cubicBezTo>
                  <a:cubicBezTo>
                    <a:pt x="7" y="125"/>
                    <a:pt x="5" y="132"/>
                    <a:pt x="4" y="141"/>
                  </a:cubicBezTo>
                  <a:cubicBezTo>
                    <a:pt x="2" y="149"/>
                    <a:pt x="1" y="157"/>
                    <a:pt x="1" y="166"/>
                  </a:cubicBezTo>
                  <a:cubicBezTo>
                    <a:pt x="0" y="174"/>
                    <a:pt x="1" y="182"/>
                    <a:pt x="1" y="191"/>
                  </a:cubicBezTo>
                  <a:cubicBezTo>
                    <a:pt x="2" y="199"/>
                    <a:pt x="4" y="207"/>
                    <a:pt x="5" y="216"/>
                  </a:cubicBezTo>
                  <a:cubicBezTo>
                    <a:pt x="7" y="224"/>
                    <a:pt x="10" y="232"/>
                    <a:pt x="13" y="240"/>
                  </a:cubicBezTo>
                  <a:cubicBezTo>
                    <a:pt x="16" y="248"/>
                    <a:pt x="20" y="255"/>
                    <a:pt x="24" y="263"/>
                  </a:cubicBezTo>
                  <a:cubicBezTo>
                    <a:pt x="33" y="277"/>
                    <a:pt x="33" y="277"/>
                    <a:pt x="33" y="277"/>
                  </a:cubicBezTo>
                  <a:cubicBezTo>
                    <a:pt x="44" y="291"/>
                    <a:pt x="44" y="291"/>
                    <a:pt x="44" y="291"/>
                  </a:cubicBezTo>
                  <a:cubicBezTo>
                    <a:pt x="168" y="421"/>
                    <a:pt x="168" y="421"/>
                    <a:pt x="168" y="421"/>
                  </a:cubicBezTo>
                  <a:lnTo>
                    <a:pt x="287"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4" name="Freeform 41"/>
            <p:cNvSpPr>
              <a:spLocks/>
            </p:cNvSpPr>
            <p:nvPr/>
          </p:nvSpPr>
          <p:spPr bwMode="auto">
            <a:xfrm>
              <a:off x="5282" y="787"/>
              <a:ext cx="882" cy="1106"/>
            </a:xfrm>
            <a:custGeom>
              <a:avLst/>
              <a:gdLst>
                <a:gd name="T0" fmla="*/ 260 w 305"/>
                <a:gd name="T1" fmla="*/ 270 h 382"/>
                <a:gd name="T2" fmla="*/ 275 w 305"/>
                <a:gd name="T3" fmla="*/ 252 h 382"/>
                <a:gd name="T4" fmla="*/ 288 w 305"/>
                <a:gd name="T5" fmla="*/ 232 h 382"/>
                <a:gd name="T6" fmla="*/ 296 w 305"/>
                <a:gd name="T7" fmla="*/ 211 h 382"/>
                <a:gd name="T8" fmla="*/ 302 w 305"/>
                <a:gd name="T9" fmla="*/ 188 h 382"/>
                <a:gd name="T10" fmla="*/ 305 w 305"/>
                <a:gd name="T11" fmla="*/ 166 h 382"/>
                <a:gd name="T12" fmla="*/ 304 w 305"/>
                <a:gd name="T13" fmla="*/ 143 h 382"/>
                <a:gd name="T14" fmla="*/ 301 w 305"/>
                <a:gd name="T15" fmla="*/ 120 h 382"/>
                <a:gd name="T16" fmla="*/ 294 w 305"/>
                <a:gd name="T17" fmla="*/ 98 h 382"/>
                <a:gd name="T18" fmla="*/ 284 w 305"/>
                <a:gd name="T19" fmla="*/ 77 h 382"/>
                <a:gd name="T20" fmla="*/ 271 w 305"/>
                <a:gd name="T21" fmla="*/ 58 h 382"/>
                <a:gd name="T22" fmla="*/ 255 w 305"/>
                <a:gd name="T23" fmla="*/ 40 h 382"/>
                <a:gd name="T24" fmla="*/ 237 w 305"/>
                <a:gd name="T25" fmla="*/ 26 h 382"/>
                <a:gd name="T26" fmla="*/ 217 w 305"/>
                <a:gd name="T27" fmla="*/ 14 h 382"/>
                <a:gd name="T28" fmla="*/ 196 w 305"/>
                <a:gd name="T29" fmla="*/ 6 h 382"/>
                <a:gd name="T30" fmla="*/ 174 w 305"/>
                <a:gd name="T31" fmla="*/ 1 h 382"/>
                <a:gd name="T32" fmla="*/ 152 w 305"/>
                <a:gd name="T33" fmla="*/ 0 h 382"/>
                <a:gd name="T34" fmla="*/ 130 w 305"/>
                <a:gd name="T35" fmla="*/ 1 h 382"/>
                <a:gd name="T36" fmla="*/ 109 w 305"/>
                <a:gd name="T37" fmla="*/ 6 h 382"/>
                <a:gd name="T38" fmla="*/ 88 w 305"/>
                <a:gd name="T39" fmla="*/ 14 h 382"/>
                <a:gd name="T40" fmla="*/ 68 w 305"/>
                <a:gd name="T41" fmla="*/ 26 h 382"/>
                <a:gd name="T42" fmla="*/ 50 w 305"/>
                <a:gd name="T43" fmla="*/ 40 h 382"/>
                <a:gd name="T44" fmla="*/ 34 w 305"/>
                <a:gd name="T45" fmla="*/ 58 h 382"/>
                <a:gd name="T46" fmla="*/ 21 w 305"/>
                <a:gd name="T47" fmla="*/ 77 h 382"/>
                <a:gd name="T48" fmla="*/ 11 w 305"/>
                <a:gd name="T49" fmla="*/ 98 h 382"/>
                <a:gd name="T50" fmla="*/ 4 w 305"/>
                <a:gd name="T51" fmla="*/ 120 h 382"/>
                <a:gd name="T52" fmla="*/ 0 w 305"/>
                <a:gd name="T53" fmla="*/ 143 h 382"/>
                <a:gd name="T54" fmla="*/ 0 w 305"/>
                <a:gd name="T55" fmla="*/ 166 h 382"/>
                <a:gd name="T56" fmla="*/ 2 w 305"/>
                <a:gd name="T57" fmla="*/ 189 h 382"/>
                <a:gd name="T58" fmla="*/ 8 w 305"/>
                <a:gd name="T59" fmla="*/ 211 h 382"/>
                <a:gd name="T60" fmla="*/ 17 w 305"/>
                <a:gd name="T61" fmla="*/ 232 h 382"/>
                <a:gd name="T62" fmla="*/ 29 w 305"/>
                <a:gd name="T63" fmla="*/ 252 h 382"/>
                <a:gd name="T64" fmla="*/ 45 w 305"/>
                <a:gd name="T65" fmla="*/ 271 h 382"/>
                <a:gd name="T66" fmla="*/ 152 w 305"/>
                <a:gd name="T67" fmla="*/ 382 h 382"/>
                <a:gd name="T68" fmla="*/ 260 w 305"/>
                <a:gd name="T69" fmla="*/ 2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82">
                  <a:moveTo>
                    <a:pt x="260" y="270"/>
                  </a:moveTo>
                  <a:cubicBezTo>
                    <a:pt x="266" y="264"/>
                    <a:pt x="271" y="258"/>
                    <a:pt x="275" y="252"/>
                  </a:cubicBezTo>
                  <a:cubicBezTo>
                    <a:pt x="280" y="245"/>
                    <a:pt x="284" y="239"/>
                    <a:pt x="288" y="232"/>
                  </a:cubicBezTo>
                  <a:cubicBezTo>
                    <a:pt x="291" y="225"/>
                    <a:pt x="294" y="218"/>
                    <a:pt x="296" y="211"/>
                  </a:cubicBezTo>
                  <a:cubicBezTo>
                    <a:pt x="299" y="203"/>
                    <a:pt x="301" y="196"/>
                    <a:pt x="302" y="188"/>
                  </a:cubicBezTo>
                  <a:cubicBezTo>
                    <a:pt x="303" y="181"/>
                    <a:pt x="304" y="173"/>
                    <a:pt x="305" y="166"/>
                  </a:cubicBezTo>
                  <a:cubicBezTo>
                    <a:pt x="305" y="158"/>
                    <a:pt x="305" y="150"/>
                    <a:pt x="304" y="143"/>
                  </a:cubicBezTo>
                  <a:cubicBezTo>
                    <a:pt x="304" y="135"/>
                    <a:pt x="302" y="128"/>
                    <a:pt x="301" y="120"/>
                  </a:cubicBezTo>
                  <a:cubicBezTo>
                    <a:pt x="299" y="113"/>
                    <a:pt x="297" y="106"/>
                    <a:pt x="294" y="98"/>
                  </a:cubicBezTo>
                  <a:cubicBezTo>
                    <a:pt x="291" y="91"/>
                    <a:pt x="288" y="84"/>
                    <a:pt x="284" y="77"/>
                  </a:cubicBezTo>
                  <a:cubicBezTo>
                    <a:pt x="280" y="71"/>
                    <a:pt x="276" y="64"/>
                    <a:pt x="271" y="58"/>
                  </a:cubicBezTo>
                  <a:cubicBezTo>
                    <a:pt x="266" y="52"/>
                    <a:pt x="261" y="46"/>
                    <a:pt x="255" y="40"/>
                  </a:cubicBezTo>
                  <a:cubicBezTo>
                    <a:pt x="249" y="35"/>
                    <a:pt x="243" y="30"/>
                    <a:pt x="237" y="26"/>
                  </a:cubicBezTo>
                  <a:cubicBezTo>
                    <a:pt x="230" y="21"/>
                    <a:pt x="224" y="18"/>
                    <a:pt x="217" y="14"/>
                  </a:cubicBezTo>
                  <a:cubicBezTo>
                    <a:pt x="210" y="11"/>
                    <a:pt x="203" y="9"/>
                    <a:pt x="196" y="6"/>
                  </a:cubicBezTo>
                  <a:cubicBezTo>
                    <a:pt x="189" y="4"/>
                    <a:pt x="182" y="3"/>
                    <a:pt x="174" y="1"/>
                  </a:cubicBezTo>
                  <a:cubicBezTo>
                    <a:pt x="167" y="0"/>
                    <a:pt x="160" y="0"/>
                    <a:pt x="152" y="0"/>
                  </a:cubicBezTo>
                  <a:cubicBezTo>
                    <a:pt x="145" y="0"/>
                    <a:pt x="138" y="0"/>
                    <a:pt x="130" y="1"/>
                  </a:cubicBezTo>
                  <a:cubicBezTo>
                    <a:pt x="123" y="3"/>
                    <a:pt x="116" y="4"/>
                    <a:pt x="109" y="6"/>
                  </a:cubicBezTo>
                  <a:cubicBezTo>
                    <a:pt x="102" y="9"/>
                    <a:pt x="95" y="11"/>
                    <a:pt x="88" y="14"/>
                  </a:cubicBezTo>
                  <a:cubicBezTo>
                    <a:pt x="81" y="18"/>
                    <a:pt x="75" y="21"/>
                    <a:pt x="68" y="26"/>
                  </a:cubicBezTo>
                  <a:cubicBezTo>
                    <a:pt x="62" y="30"/>
                    <a:pt x="56" y="35"/>
                    <a:pt x="50" y="40"/>
                  </a:cubicBezTo>
                  <a:cubicBezTo>
                    <a:pt x="44" y="46"/>
                    <a:pt x="39" y="52"/>
                    <a:pt x="34" y="58"/>
                  </a:cubicBezTo>
                  <a:cubicBezTo>
                    <a:pt x="29" y="64"/>
                    <a:pt x="25" y="71"/>
                    <a:pt x="21" y="77"/>
                  </a:cubicBezTo>
                  <a:cubicBezTo>
                    <a:pt x="17" y="84"/>
                    <a:pt x="14" y="91"/>
                    <a:pt x="11" y="98"/>
                  </a:cubicBezTo>
                  <a:cubicBezTo>
                    <a:pt x="8" y="106"/>
                    <a:pt x="6" y="113"/>
                    <a:pt x="4" y="120"/>
                  </a:cubicBezTo>
                  <a:cubicBezTo>
                    <a:pt x="2" y="128"/>
                    <a:pt x="1" y="135"/>
                    <a:pt x="0" y="143"/>
                  </a:cubicBezTo>
                  <a:cubicBezTo>
                    <a:pt x="0" y="151"/>
                    <a:pt x="0" y="158"/>
                    <a:pt x="0" y="166"/>
                  </a:cubicBezTo>
                  <a:cubicBezTo>
                    <a:pt x="0" y="174"/>
                    <a:pt x="1" y="181"/>
                    <a:pt x="2" y="189"/>
                  </a:cubicBezTo>
                  <a:cubicBezTo>
                    <a:pt x="4" y="196"/>
                    <a:pt x="6" y="203"/>
                    <a:pt x="8" y="211"/>
                  </a:cubicBezTo>
                  <a:cubicBezTo>
                    <a:pt x="11" y="218"/>
                    <a:pt x="14" y="225"/>
                    <a:pt x="17" y="232"/>
                  </a:cubicBezTo>
                  <a:cubicBezTo>
                    <a:pt x="21" y="239"/>
                    <a:pt x="25" y="245"/>
                    <a:pt x="29" y="252"/>
                  </a:cubicBezTo>
                  <a:cubicBezTo>
                    <a:pt x="34" y="259"/>
                    <a:pt x="39" y="265"/>
                    <a:pt x="45" y="271"/>
                  </a:cubicBezTo>
                  <a:cubicBezTo>
                    <a:pt x="152" y="382"/>
                    <a:pt x="152" y="382"/>
                    <a:pt x="152" y="382"/>
                  </a:cubicBezTo>
                  <a:lnTo>
                    <a:pt x="260" y="27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5" name="Freeform 42"/>
            <p:cNvSpPr>
              <a:spLocks/>
            </p:cNvSpPr>
            <p:nvPr/>
          </p:nvSpPr>
          <p:spPr bwMode="auto">
            <a:xfrm>
              <a:off x="5308" y="1436"/>
              <a:ext cx="830" cy="489"/>
            </a:xfrm>
            <a:custGeom>
              <a:avLst/>
              <a:gdLst>
                <a:gd name="T0" fmla="*/ 414 w 830"/>
                <a:gd name="T1" fmla="*/ 489 h 489"/>
                <a:gd name="T2" fmla="*/ 830 w 830"/>
                <a:gd name="T3" fmla="*/ 57 h 489"/>
                <a:gd name="T4" fmla="*/ 830 w 830"/>
                <a:gd name="T5" fmla="*/ 0 h 489"/>
                <a:gd name="T6" fmla="*/ 0 w 830"/>
                <a:gd name="T7" fmla="*/ 0 h 489"/>
                <a:gd name="T8" fmla="*/ 0 w 830"/>
                <a:gd name="T9" fmla="*/ 57 h 489"/>
                <a:gd name="T10" fmla="*/ 414 w 830"/>
                <a:gd name="T11" fmla="*/ 489 h 489"/>
              </a:gdLst>
              <a:ahLst/>
              <a:cxnLst>
                <a:cxn ang="0">
                  <a:pos x="T0" y="T1"/>
                </a:cxn>
                <a:cxn ang="0">
                  <a:pos x="T2" y="T3"/>
                </a:cxn>
                <a:cxn ang="0">
                  <a:pos x="T4" y="T5"/>
                </a:cxn>
                <a:cxn ang="0">
                  <a:pos x="T6" y="T7"/>
                </a:cxn>
                <a:cxn ang="0">
                  <a:pos x="T8" y="T9"/>
                </a:cxn>
                <a:cxn ang="0">
                  <a:pos x="T10" y="T11"/>
                </a:cxn>
              </a:cxnLst>
              <a:rect l="0" t="0" r="r" b="b"/>
              <a:pathLst>
                <a:path w="830" h="489">
                  <a:moveTo>
                    <a:pt x="414" y="489"/>
                  </a:moveTo>
                  <a:lnTo>
                    <a:pt x="830" y="57"/>
                  </a:lnTo>
                  <a:lnTo>
                    <a:pt x="830" y="0"/>
                  </a:lnTo>
                  <a:lnTo>
                    <a:pt x="0" y="0"/>
                  </a:lnTo>
                  <a:lnTo>
                    <a:pt x="0" y="57"/>
                  </a:lnTo>
                  <a:lnTo>
                    <a:pt x="414" y="4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6" name="Freeform 43"/>
            <p:cNvSpPr>
              <a:spLocks/>
            </p:cNvSpPr>
            <p:nvPr/>
          </p:nvSpPr>
          <p:spPr bwMode="auto">
            <a:xfrm>
              <a:off x="2004" y="642"/>
              <a:ext cx="1163" cy="1382"/>
            </a:xfrm>
            <a:custGeom>
              <a:avLst/>
              <a:gdLst>
                <a:gd name="T0" fmla="*/ 330 w 402"/>
                <a:gd name="T1" fmla="*/ 342 h 477"/>
                <a:gd name="T2" fmla="*/ 331 w 402"/>
                <a:gd name="T3" fmla="*/ 74 h 477"/>
                <a:gd name="T4" fmla="*/ 72 w 402"/>
                <a:gd name="T5" fmla="*/ 74 h 477"/>
                <a:gd name="T6" fmla="*/ 72 w 402"/>
                <a:gd name="T7" fmla="*/ 343 h 477"/>
                <a:gd name="T8" fmla="*/ 201 w 402"/>
                <a:gd name="T9" fmla="*/ 477 h 477"/>
                <a:gd name="T10" fmla="*/ 330 w 402"/>
                <a:gd name="T11" fmla="*/ 342 h 477"/>
              </a:gdLst>
              <a:ahLst/>
              <a:cxnLst>
                <a:cxn ang="0">
                  <a:pos x="T0" y="T1"/>
                </a:cxn>
                <a:cxn ang="0">
                  <a:pos x="T2" y="T3"/>
                </a:cxn>
                <a:cxn ang="0">
                  <a:pos x="T4" y="T5"/>
                </a:cxn>
                <a:cxn ang="0">
                  <a:pos x="T6" y="T7"/>
                </a:cxn>
                <a:cxn ang="0">
                  <a:pos x="T8" y="T9"/>
                </a:cxn>
                <a:cxn ang="0">
                  <a:pos x="T10" y="T11"/>
                </a:cxn>
              </a:cxnLst>
              <a:rect l="0" t="0" r="r" b="b"/>
              <a:pathLst>
                <a:path w="402" h="477">
                  <a:moveTo>
                    <a:pt x="330" y="342"/>
                  </a:moveTo>
                  <a:cubicBezTo>
                    <a:pt x="402" y="268"/>
                    <a:pt x="402" y="148"/>
                    <a:pt x="331" y="74"/>
                  </a:cubicBezTo>
                  <a:cubicBezTo>
                    <a:pt x="259" y="0"/>
                    <a:pt x="143" y="0"/>
                    <a:pt x="72" y="74"/>
                  </a:cubicBezTo>
                  <a:cubicBezTo>
                    <a:pt x="0" y="148"/>
                    <a:pt x="0" y="269"/>
                    <a:pt x="72" y="343"/>
                  </a:cubicBezTo>
                  <a:cubicBezTo>
                    <a:pt x="201" y="477"/>
                    <a:pt x="201" y="477"/>
                    <a:pt x="201" y="477"/>
                  </a:cubicBezTo>
                  <a:lnTo>
                    <a:pt x="330" y="3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7" name="Freeform 44"/>
            <p:cNvSpPr>
              <a:spLocks/>
            </p:cNvSpPr>
            <p:nvPr/>
          </p:nvSpPr>
          <p:spPr bwMode="auto">
            <a:xfrm>
              <a:off x="2099" y="740"/>
              <a:ext cx="972" cy="1220"/>
            </a:xfrm>
            <a:custGeom>
              <a:avLst/>
              <a:gdLst>
                <a:gd name="T0" fmla="*/ 287 w 336"/>
                <a:gd name="T1" fmla="*/ 297 h 421"/>
                <a:gd name="T2" fmla="*/ 298 w 336"/>
                <a:gd name="T3" fmla="*/ 284 h 421"/>
                <a:gd name="T4" fmla="*/ 308 w 336"/>
                <a:gd name="T5" fmla="*/ 270 h 421"/>
                <a:gd name="T6" fmla="*/ 320 w 336"/>
                <a:gd name="T7" fmla="*/ 247 h 421"/>
                <a:gd name="T8" fmla="*/ 329 w 336"/>
                <a:gd name="T9" fmla="*/ 224 h 421"/>
                <a:gd name="T10" fmla="*/ 334 w 336"/>
                <a:gd name="T11" fmla="*/ 199 h 421"/>
                <a:gd name="T12" fmla="*/ 336 w 336"/>
                <a:gd name="T13" fmla="*/ 174 h 421"/>
                <a:gd name="T14" fmla="*/ 334 w 336"/>
                <a:gd name="T15" fmla="*/ 149 h 421"/>
                <a:gd name="T16" fmla="*/ 329 w 336"/>
                <a:gd name="T17" fmla="*/ 124 h 421"/>
                <a:gd name="T18" fmla="*/ 324 w 336"/>
                <a:gd name="T19" fmla="*/ 108 h 421"/>
                <a:gd name="T20" fmla="*/ 313 w 336"/>
                <a:gd name="T21" fmla="*/ 85 h 421"/>
                <a:gd name="T22" fmla="*/ 304 w 336"/>
                <a:gd name="T23" fmla="*/ 71 h 421"/>
                <a:gd name="T24" fmla="*/ 293 w 336"/>
                <a:gd name="T25" fmla="*/ 57 h 421"/>
                <a:gd name="T26" fmla="*/ 281 w 336"/>
                <a:gd name="T27" fmla="*/ 45 h 421"/>
                <a:gd name="T28" fmla="*/ 268 w 336"/>
                <a:gd name="T29" fmla="*/ 34 h 421"/>
                <a:gd name="T30" fmla="*/ 254 w 336"/>
                <a:gd name="T31" fmla="*/ 24 h 421"/>
                <a:gd name="T32" fmla="*/ 231 w 336"/>
                <a:gd name="T33" fmla="*/ 13 h 421"/>
                <a:gd name="T34" fmla="*/ 208 w 336"/>
                <a:gd name="T35" fmla="*/ 5 h 421"/>
                <a:gd name="T36" fmla="*/ 184 w 336"/>
                <a:gd name="T37" fmla="*/ 1 h 421"/>
                <a:gd name="T38" fmla="*/ 160 w 336"/>
                <a:gd name="T39" fmla="*/ 0 h 421"/>
                <a:gd name="T40" fmla="*/ 136 w 336"/>
                <a:gd name="T41" fmla="*/ 3 h 421"/>
                <a:gd name="T42" fmla="*/ 112 w 336"/>
                <a:gd name="T43" fmla="*/ 10 h 421"/>
                <a:gd name="T44" fmla="*/ 97 w 336"/>
                <a:gd name="T45" fmla="*/ 16 h 421"/>
                <a:gd name="T46" fmla="*/ 76 w 336"/>
                <a:gd name="T47" fmla="*/ 29 h 421"/>
                <a:gd name="T48" fmla="*/ 62 w 336"/>
                <a:gd name="T49" fmla="*/ 39 h 421"/>
                <a:gd name="T50" fmla="*/ 49 w 336"/>
                <a:gd name="T51" fmla="*/ 51 h 421"/>
                <a:gd name="T52" fmla="*/ 38 w 336"/>
                <a:gd name="T53" fmla="*/ 64 h 421"/>
                <a:gd name="T54" fmla="*/ 28 w 336"/>
                <a:gd name="T55" fmla="*/ 78 h 421"/>
                <a:gd name="T56" fmla="*/ 19 w 336"/>
                <a:gd name="T57" fmla="*/ 93 h 421"/>
                <a:gd name="T58" fmla="*/ 10 w 336"/>
                <a:gd name="T59" fmla="*/ 116 h 421"/>
                <a:gd name="T60" fmla="*/ 3 w 336"/>
                <a:gd name="T61" fmla="*/ 141 h 421"/>
                <a:gd name="T62" fmla="*/ 0 w 336"/>
                <a:gd name="T63" fmla="*/ 166 h 421"/>
                <a:gd name="T64" fmla="*/ 1 w 336"/>
                <a:gd name="T65" fmla="*/ 191 h 421"/>
                <a:gd name="T66" fmla="*/ 5 w 336"/>
                <a:gd name="T67" fmla="*/ 216 h 421"/>
                <a:gd name="T68" fmla="*/ 13 w 336"/>
                <a:gd name="T69" fmla="*/ 240 h 421"/>
                <a:gd name="T70" fmla="*/ 23 w 336"/>
                <a:gd name="T71" fmla="*/ 263 h 421"/>
                <a:gd name="T72" fmla="*/ 33 w 336"/>
                <a:gd name="T73" fmla="*/ 277 h 421"/>
                <a:gd name="T74" fmla="*/ 43 w 336"/>
                <a:gd name="T75" fmla="*/ 291 h 421"/>
                <a:gd name="T76" fmla="*/ 168 w 336"/>
                <a:gd name="T77" fmla="*/ 421 h 421"/>
                <a:gd name="T78" fmla="*/ 287 w 336"/>
                <a:gd name="T79" fmla="*/ 29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 h="421">
                  <a:moveTo>
                    <a:pt x="287" y="297"/>
                  </a:moveTo>
                  <a:cubicBezTo>
                    <a:pt x="298" y="284"/>
                    <a:pt x="298" y="284"/>
                    <a:pt x="298" y="284"/>
                  </a:cubicBezTo>
                  <a:cubicBezTo>
                    <a:pt x="308" y="270"/>
                    <a:pt x="308" y="270"/>
                    <a:pt x="308" y="270"/>
                  </a:cubicBezTo>
                  <a:cubicBezTo>
                    <a:pt x="313" y="263"/>
                    <a:pt x="317" y="255"/>
                    <a:pt x="320" y="247"/>
                  </a:cubicBezTo>
                  <a:cubicBezTo>
                    <a:pt x="324" y="240"/>
                    <a:pt x="326" y="232"/>
                    <a:pt x="329" y="224"/>
                  </a:cubicBezTo>
                  <a:cubicBezTo>
                    <a:pt x="331" y="215"/>
                    <a:pt x="333" y="207"/>
                    <a:pt x="334" y="199"/>
                  </a:cubicBezTo>
                  <a:cubicBezTo>
                    <a:pt x="335" y="191"/>
                    <a:pt x="336" y="183"/>
                    <a:pt x="336" y="174"/>
                  </a:cubicBezTo>
                  <a:cubicBezTo>
                    <a:pt x="336" y="166"/>
                    <a:pt x="335" y="157"/>
                    <a:pt x="334" y="149"/>
                  </a:cubicBezTo>
                  <a:cubicBezTo>
                    <a:pt x="333" y="141"/>
                    <a:pt x="331" y="133"/>
                    <a:pt x="329" y="124"/>
                  </a:cubicBezTo>
                  <a:cubicBezTo>
                    <a:pt x="324" y="108"/>
                    <a:pt x="324" y="108"/>
                    <a:pt x="324" y="108"/>
                  </a:cubicBezTo>
                  <a:cubicBezTo>
                    <a:pt x="320" y="100"/>
                    <a:pt x="317" y="93"/>
                    <a:pt x="313" y="85"/>
                  </a:cubicBezTo>
                  <a:cubicBezTo>
                    <a:pt x="304" y="71"/>
                    <a:pt x="304" y="71"/>
                    <a:pt x="304" y="71"/>
                  </a:cubicBezTo>
                  <a:cubicBezTo>
                    <a:pt x="293" y="57"/>
                    <a:pt x="293" y="57"/>
                    <a:pt x="293" y="57"/>
                  </a:cubicBezTo>
                  <a:cubicBezTo>
                    <a:pt x="281" y="45"/>
                    <a:pt x="281" y="45"/>
                    <a:pt x="281" y="45"/>
                  </a:cubicBezTo>
                  <a:cubicBezTo>
                    <a:pt x="268" y="34"/>
                    <a:pt x="268" y="34"/>
                    <a:pt x="268" y="34"/>
                  </a:cubicBezTo>
                  <a:cubicBezTo>
                    <a:pt x="254" y="24"/>
                    <a:pt x="254" y="24"/>
                    <a:pt x="254" y="24"/>
                  </a:cubicBezTo>
                  <a:cubicBezTo>
                    <a:pt x="246" y="20"/>
                    <a:pt x="239" y="16"/>
                    <a:pt x="231" y="13"/>
                  </a:cubicBezTo>
                  <a:cubicBezTo>
                    <a:pt x="224" y="10"/>
                    <a:pt x="216" y="7"/>
                    <a:pt x="208" y="5"/>
                  </a:cubicBezTo>
                  <a:cubicBezTo>
                    <a:pt x="200" y="3"/>
                    <a:pt x="192" y="2"/>
                    <a:pt x="184" y="1"/>
                  </a:cubicBezTo>
                  <a:cubicBezTo>
                    <a:pt x="176" y="0"/>
                    <a:pt x="168" y="0"/>
                    <a:pt x="160" y="0"/>
                  </a:cubicBezTo>
                  <a:cubicBezTo>
                    <a:pt x="152" y="1"/>
                    <a:pt x="144" y="2"/>
                    <a:pt x="136" y="3"/>
                  </a:cubicBezTo>
                  <a:cubicBezTo>
                    <a:pt x="128" y="5"/>
                    <a:pt x="120" y="7"/>
                    <a:pt x="112" y="10"/>
                  </a:cubicBezTo>
                  <a:cubicBezTo>
                    <a:pt x="97" y="16"/>
                    <a:pt x="97" y="16"/>
                    <a:pt x="97" y="16"/>
                  </a:cubicBezTo>
                  <a:cubicBezTo>
                    <a:pt x="90" y="20"/>
                    <a:pt x="83" y="24"/>
                    <a:pt x="76" y="29"/>
                  </a:cubicBezTo>
                  <a:cubicBezTo>
                    <a:pt x="62" y="39"/>
                    <a:pt x="62" y="39"/>
                    <a:pt x="62" y="39"/>
                  </a:cubicBezTo>
                  <a:cubicBezTo>
                    <a:pt x="49" y="51"/>
                    <a:pt x="49" y="51"/>
                    <a:pt x="49" y="51"/>
                  </a:cubicBezTo>
                  <a:cubicBezTo>
                    <a:pt x="38" y="64"/>
                    <a:pt x="38" y="64"/>
                    <a:pt x="38" y="64"/>
                  </a:cubicBezTo>
                  <a:cubicBezTo>
                    <a:pt x="28" y="78"/>
                    <a:pt x="28" y="78"/>
                    <a:pt x="28" y="78"/>
                  </a:cubicBezTo>
                  <a:cubicBezTo>
                    <a:pt x="19" y="93"/>
                    <a:pt x="19" y="93"/>
                    <a:pt x="19" y="93"/>
                  </a:cubicBezTo>
                  <a:cubicBezTo>
                    <a:pt x="16" y="101"/>
                    <a:pt x="13" y="108"/>
                    <a:pt x="10" y="116"/>
                  </a:cubicBezTo>
                  <a:cubicBezTo>
                    <a:pt x="7" y="125"/>
                    <a:pt x="5" y="132"/>
                    <a:pt x="3" y="141"/>
                  </a:cubicBezTo>
                  <a:cubicBezTo>
                    <a:pt x="2" y="149"/>
                    <a:pt x="1" y="157"/>
                    <a:pt x="0" y="166"/>
                  </a:cubicBezTo>
                  <a:cubicBezTo>
                    <a:pt x="0" y="174"/>
                    <a:pt x="0" y="182"/>
                    <a:pt x="1" y="191"/>
                  </a:cubicBezTo>
                  <a:cubicBezTo>
                    <a:pt x="2" y="199"/>
                    <a:pt x="3" y="207"/>
                    <a:pt x="5" y="216"/>
                  </a:cubicBezTo>
                  <a:cubicBezTo>
                    <a:pt x="7" y="224"/>
                    <a:pt x="10" y="232"/>
                    <a:pt x="13" y="240"/>
                  </a:cubicBezTo>
                  <a:cubicBezTo>
                    <a:pt x="16" y="248"/>
                    <a:pt x="19" y="255"/>
                    <a:pt x="23" y="263"/>
                  </a:cubicBezTo>
                  <a:cubicBezTo>
                    <a:pt x="33" y="277"/>
                    <a:pt x="33" y="277"/>
                    <a:pt x="33" y="277"/>
                  </a:cubicBezTo>
                  <a:cubicBezTo>
                    <a:pt x="43" y="291"/>
                    <a:pt x="43" y="291"/>
                    <a:pt x="43" y="291"/>
                  </a:cubicBezTo>
                  <a:cubicBezTo>
                    <a:pt x="168" y="421"/>
                    <a:pt x="168" y="421"/>
                    <a:pt x="168" y="421"/>
                  </a:cubicBezTo>
                  <a:lnTo>
                    <a:pt x="287"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8" name="Freeform 45"/>
            <p:cNvSpPr>
              <a:spLocks/>
            </p:cNvSpPr>
            <p:nvPr/>
          </p:nvSpPr>
          <p:spPr bwMode="auto">
            <a:xfrm>
              <a:off x="2143" y="787"/>
              <a:ext cx="885" cy="1106"/>
            </a:xfrm>
            <a:custGeom>
              <a:avLst/>
              <a:gdLst>
                <a:gd name="T0" fmla="*/ 261 w 306"/>
                <a:gd name="T1" fmla="*/ 270 h 382"/>
                <a:gd name="T2" fmla="*/ 276 w 306"/>
                <a:gd name="T3" fmla="*/ 252 h 382"/>
                <a:gd name="T4" fmla="*/ 288 w 306"/>
                <a:gd name="T5" fmla="*/ 232 h 382"/>
                <a:gd name="T6" fmla="*/ 297 w 306"/>
                <a:gd name="T7" fmla="*/ 211 h 382"/>
                <a:gd name="T8" fmla="*/ 303 w 306"/>
                <a:gd name="T9" fmla="*/ 188 h 382"/>
                <a:gd name="T10" fmla="*/ 306 w 306"/>
                <a:gd name="T11" fmla="*/ 166 h 382"/>
                <a:gd name="T12" fmla="*/ 305 w 306"/>
                <a:gd name="T13" fmla="*/ 143 h 382"/>
                <a:gd name="T14" fmla="*/ 302 w 306"/>
                <a:gd name="T15" fmla="*/ 120 h 382"/>
                <a:gd name="T16" fmla="*/ 295 w 306"/>
                <a:gd name="T17" fmla="*/ 98 h 382"/>
                <a:gd name="T18" fmla="*/ 285 w 306"/>
                <a:gd name="T19" fmla="*/ 77 h 382"/>
                <a:gd name="T20" fmla="*/ 272 w 306"/>
                <a:gd name="T21" fmla="*/ 58 h 382"/>
                <a:gd name="T22" fmla="*/ 256 w 306"/>
                <a:gd name="T23" fmla="*/ 40 h 382"/>
                <a:gd name="T24" fmla="*/ 237 w 306"/>
                <a:gd name="T25" fmla="*/ 26 h 382"/>
                <a:gd name="T26" fmla="*/ 218 w 306"/>
                <a:gd name="T27" fmla="*/ 14 h 382"/>
                <a:gd name="T28" fmla="*/ 197 w 306"/>
                <a:gd name="T29" fmla="*/ 6 h 382"/>
                <a:gd name="T30" fmla="*/ 175 w 306"/>
                <a:gd name="T31" fmla="*/ 1 h 382"/>
                <a:gd name="T32" fmla="*/ 153 w 306"/>
                <a:gd name="T33" fmla="*/ 0 h 382"/>
                <a:gd name="T34" fmla="*/ 131 w 306"/>
                <a:gd name="T35" fmla="*/ 1 h 382"/>
                <a:gd name="T36" fmla="*/ 110 w 306"/>
                <a:gd name="T37" fmla="*/ 6 h 382"/>
                <a:gd name="T38" fmla="*/ 89 w 306"/>
                <a:gd name="T39" fmla="*/ 14 h 382"/>
                <a:gd name="T40" fmla="*/ 69 w 306"/>
                <a:gd name="T41" fmla="*/ 26 h 382"/>
                <a:gd name="T42" fmla="*/ 51 w 306"/>
                <a:gd name="T43" fmla="*/ 40 h 382"/>
                <a:gd name="T44" fmla="*/ 35 w 306"/>
                <a:gd name="T45" fmla="*/ 58 h 382"/>
                <a:gd name="T46" fmla="*/ 21 w 306"/>
                <a:gd name="T47" fmla="*/ 77 h 382"/>
                <a:gd name="T48" fmla="*/ 12 w 306"/>
                <a:gd name="T49" fmla="*/ 98 h 382"/>
                <a:gd name="T50" fmla="*/ 5 w 306"/>
                <a:gd name="T51" fmla="*/ 120 h 382"/>
                <a:gd name="T52" fmla="*/ 1 w 306"/>
                <a:gd name="T53" fmla="*/ 143 h 382"/>
                <a:gd name="T54" fmla="*/ 1 w 306"/>
                <a:gd name="T55" fmla="*/ 166 h 382"/>
                <a:gd name="T56" fmla="*/ 3 w 306"/>
                <a:gd name="T57" fmla="*/ 189 h 382"/>
                <a:gd name="T58" fmla="*/ 9 w 306"/>
                <a:gd name="T59" fmla="*/ 211 h 382"/>
                <a:gd name="T60" fmla="*/ 18 w 306"/>
                <a:gd name="T61" fmla="*/ 232 h 382"/>
                <a:gd name="T62" fmla="*/ 30 w 306"/>
                <a:gd name="T63" fmla="*/ 252 h 382"/>
                <a:gd name="T64" fmla="*/ 45 w 306"/>
                <a:gd name="T65" fmla="*/ 271 h 382"/>
                <a:gd name="T66" fmla="*/ 153 w 306"/>
                <a:gd name="T67" fmla="*/ 382 h 382"/>
                <a:gd name="T68" fmla="*/ 261 w 306"/>
                <a:gd name="T69" fmla="*/ 2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382">
                  <a:moveTo>
                    <a:pt x="261" y="270"/>
                  </a:moveTo>
                  <a:cubicBezTo>
                    <a:pt x="266" y="264"/>
                    <a:pt x="271" y="258"/>
                    <a:pt x="276" y="252"/>
                  </a:cubicBezTo>
                  <a:cubicBezTo>
                    <a:pt x="281" y="245"/>
                    <a:pt x="285" y="239"/>
                    <a:pt x="288" y="232"/>
                  </a:cubicBezTo>
                  <a:cubicBezTo>
                    <a:pt x="292" y="225"/>
                    <a:pt x="295" y="218"/>
                    <a:pt x="297" y="211"/>
                  </a:cubicBezTo>
                  <a:cubicBezTo>
                    <a:pt x="299" y="203"/>
                    <a:pt x="301" y="196"/>
                    <a:pt x="303" y="188"/>
                  </a:cubicBezTo>
                  <a:cubicBezTo>
                    <a:pt x="304" y="181"/>
                    <a:pt x="305" y="173"/>
                    <a:pt x="306" y="166"/>
                  </a:cubicBezTo>
                  <a:cubicBezTo>
                    <a:pt x="306" y="158"/>
                    <a:pt x="306" y="150"/>
                    <a:pt x="305" y="143"/>
                  </a:cubicBezTo>
                  <a:cubicBezTo>
                    <a:pt x="304" y="135"/>
                    <a:pt x="303" y="128"/>
                    <a:pt x="302" y="120"/>
                  </a:cubicBezTo>
                  <a:cubicBezTo>
                    <a:pt x="300" y="113"/>
                    <a:pt x="297" y="106"/>
                    <a:pt x="295" y="98"/>
                  </a:cubicBezTo>
                  <a:cubicBezTo>
                    <a:pt x="292" y="91"/>
                    <a:pt x="289" y="84"/>
                    <a:pt x="285" y="77"/>
                  </a:cubicBezTo>
                  <a:cubicBezTo>
                    <a:pt x="281" y="71"/>
                    <a:pt x="277" y="64"/>
                    <a:pt x="272" y="58"/>
                  </a:cubicBezTo>
                  <a:cubicBezTo>
                    <a:pt x="267" y="52"/>
                    <a:pt x="261" y="46"/>
                    <a:pt x="256" y="40"/>
                  </a:cubicBezTo>
                  <a:cubicBezTo>
                    <a:pt x="250" y="35"/>
                    <a:pt x="244" y="30"/>
                    <a:pt x="237" y="26"/>
                  </a:cubicBezTo>
                  <a:cubicBezTo>
                    <a:pt x="231" y="21"/>
                    <a:pt x="225" y="18"/>
                    <a:pt x="218" y="14"/>
                  </a:cubicBezTo>
                  <a:cubicBezTo>
                    <a:pt x="211" y="11"/>
                    <a:pt x="204" y="9"/>
                    <a:pt x="197" y="6"/>
                  </a:cubicBezTo>
                  <a:cubicBezTo>
                    <a:pt x="190" y="4"/>
                    <a:pt x="183" y="3"/>
                    <a:pt x="175" y="1"/>
                  </a:cubicBezTo>
                  <a:cubicBezTo>
                    <a:pt x="168" y="0"/>
                    <a:pt x="161" y="0"/>
                    <a:pt x="153" y="0"/>
                  </a:cubicBezTo>
                  <a:cubicBezTo>
                    <a:pt x="146" y="0"/>
                    <a:pt x="139" y="0"/>
                    <a:pt x="131" y="1"/>
                  </a:cubicBezTo>
                  <a:cubicBezTo>
                    <a:pt x="124" y="3"/>
                    <a:pt x="117" y="4"/>
                    <a:pt x="110" y="6"/>
                  </a:cubicBezTo>
                  <a:cubicBezTo>
                    <a:pt x="102" y="9"/>
                    <a:pt x="96" y="11"/>
                    <a:pt x="89" y="14"/>
                  </a:cubicBezTo>
                  <a:cubicBezTo>
                    <a:pt x="82" y="18"/>
                    <a:pt x="75" y="21"/>
                    <a:pt x="69" y="26"/>
                  </a:cubicBezTo>
                  <a:cubicBezTo>
                    <a:pt x="63" y="30"/>
                    <a:pt x="57" y="35"/>
                    <a:pt x="51" y="40"/>
                  </a:cubicBezTo>
                  <a:cubicBezTo>
                    <a:pt x="45" y="46"/>
                    <a:pt x="40" y="52"/>
                    <a:pt x="35" y="58"/>
                  </a:cubicBezTo>
                  <a:cubicBezTo>
                    <a:pt x="30" y="64"/>
                    <a:pt x="26" y="71"/>
                    <a:pt x="21" y="77"/>
                  </a:cubicBezTo>
                  <a:cubicBezTo>
                    <a:pt x="18" y="84"/>
                    <a:pt x="15" y="91"/>
                    <a:pt x="12" y="98"/>
                  </a:cubicBezTo>
                  <a:cubicBezTo>
                    <a:pt x="9" y="106"/>
                    <a:pt x="7" y="113"/>
                    <a:pt x="5" y="120"/>
                  </a:cubicBezTo>
                  <a:cubicBezTo>
                    <a:pt x="3" y="128"/>
                    <a:pt x="2" y="135"/>
                    <a:pt x="1" y="143"/>
                  </a:cubicBezTo>
                  <a:cubicBezTo>
                    <a:pt x="1" y="151"/>
                    <a:pt x="0" y="158"/>
                    <a:pt x="1" y="166"/>
                  </a:cubicBezTo>
                  <a:cubicBezTo>
                    <a:pt x="1" y="174"/>
                    <a:pt x="2" y="181"/>
                    <a:pt x="3" y="189"/>
                  </a:cubicBezTo>
                  <a:cubicBezTo>
                    <a:pt x="5" y="196"/>
                    <a:pt x="7" y="203"/>
                    <a:pt x="9" y="211"/>
                  </a:cubicBezTo>
                  <a:cubicBezTo>
                    <a:pt x="12" y="218"/>
                    <a:pt x="14" y="225"/>
                    <a:pt x="18" y="232"/>
                  </a:cubicBezTo>
                  <a:cubicBezTo>
                    <a:pt x="22" y="239"/>
                    <a:pt x="25" y="245"/>
                    <a:pt x="30" y="252"/>
                  </a:cubicBezTo>
                  <a:cubicBezTo>
                    <a:pt x="35" y="259"/>
                    <a:pt x="40" y="265"/>
                    <a:pt x="45" y="271"/>
                  </a:cubicBezTo>
                  <a:cubicBezTo>
                    <a:pt x="153" y="382"/>
                    <a:pt x="153" y="382"/>
                    <a:pt x="153" y="382"/>
                  </a:cubicBezTo>
                  <a:lnTo>
                    <a:pt x="261" y="2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79" name="Freeform 46"/>
            <p:cNvSpPr>
              <a:spLocks/>
            </p:cNvSpPr>
            <p:nvPr/>
          </p:nvSpPr>
          <p:spPr bwMode="auto">
            <a:xfrm>
              <a:off x="2169" y="1436"/>
              <a:ext cx="833" cy="489"/>
            </a:xfrm>
            <a:custGeom>
              <a:avLst/>
              <a:gdLst>
                <a:gd name="T0" fmla="*/ 416 w 833"/>
                <a:gd name="T1" fmla="*/ 489 h 489"/>
                <a:gd name="T2" fmla="*/ 833 w 833"/>
                <a:gd name="T3" fmla="*/ 57 h 489"/>
                <a:gd name="T4" fmla="*/ 833 w 833"/>
                <a:gd name="T5" fmla="*/ 0 h 489"/>
                <a:gd name="T6" fmla="*/ 0 w 833"/>
                <a:gd name="T7" fmla="*/ 0 h 489"/>
                <a:gd name="T8" fmla="*/ 0 w 833"/>
                <a:gd name="T9" fmla="*/ 57 h 489"/>
                <a:gd name="T10" fmla="*/ 416 w 833"/>
                <a:gd name="T11" fmla="*/ 489 h 489"/>
              </a:gdLst>
              <a:ahLst/>
              <a:cxnLst>
                <a:cxn ang="0">
                  <a:pos x="T0" y="T1"/>
                </a:cxn>
                <a:cxn ang="0">
                  <a:pos x="T2" y="T3"/>
                </a:cxn>
                <a:cxn ang="0">
                  <a:pos x="T4" y="T5"/>
                </a:cxn>
                <a:cxn ang="0">
                  <a:pos x="T6" y="T7"/>
                </a:cxn>
                <a:cxn ang="0">
                  <a:pos x="T8" y="T9"/>
                </a:cxn>
                <a:cxn ang="0">
                  <a:pos x="T10" y="T11"/>
                </a:cxn>
              </a:cxnLst>
              <a:rect l="0" t="0" r="r" b="b"/>
              <a:pathLst>
                <a:path w="833" h="489">
                  <a:moveTo>
                    <a:pt x="416" y="489"/>
                  </a:moveTo>
                  <a:lnTo>
                    <a:pt x="833" y="57"/>
                  </a:lnTo>
                  <a:lnTo>
                    <a:pt x="833" y="0"/>
                  </a:lnTo>
                  <a:lnTo>
                    <a:pt x="0" y="0"/>
                  </a:lnTo>
                  <a:lnTo>
                    <a:pt x="0" y="57"/>
                  </a:lnTo>
                  <a:lnTo>
                    <a:pt x="416" y="4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0" name="Freeform 47"/>
            <p:cNvSpPr>
              <a:spLocks/>
            </p:cNvSpPr>
            <p:nvPr/>
          </p:nvSpPr>
          <p:spPr bwMode="auto">
            <a:xfrm>
              <a:off x="2053" y="1699"/>
              <a:ext cx="145" cy="165"/>
            </a:xfrm>
            <a:custGeom>
              <a:avLst/>
              <a:gdLst>
                <a:gd name="T0" fmla="*/ 0 w 145"/>
                <a:gd name="T1" fmla="*/ 41 h 165"/>
                <a:gd name="T2" fmla="*/ 67 w 145"/>
                <a:gd name="T3" fmla="*/ 41 h 165"/>
                <a:gd name="T4" fmla="*/ 67 w 145"/>
                <a:gd name="T5" fmla="*/ 0 h 165"/>
                <a:gd name="T6" fmla="*/ 145 w 145"/>
                <a:gd name="T7" fmla="*/ 84 h 165"/>
                <a:gd name="T8" fmla="*/ 67 w 145"/>
                <a:gd name="T9" fmla="*/ 165 h 165"/>
                <a:gd name="T10" fmla="*/ 67 w 145"/>
                <a:gd name="T11" fmla="*/ 125 h 165"/>
                <a:gd name="T12" fmla="*/ 0 w 145"/>
                <a:gd name="T13" fmla="*/ 125 h 165"/>
                <a:gd name="T14" fmla="*/ 0 w 145"/>
                <a:gd name="T15" fmla="*/ 41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65">
                  <a:moveTo>
                    <a:pt x="0" y="41"/>
                  </a:moveTo>
                  <a:lnTo>
                    <a:pt x="67" y="41"/>
                  </a:lnTo>
                  <a:lnTo>
                    <a:pt x="67" y="0"/>
                  </a:lnTo>
                  <a:lnTo>
                    <a:pt x="145" y="84"/>
                  </a:lnTo>
                  <a:lnTo>
                    <a:pt x="67" y="165"/>
                  </a:lnTo>
                  <a:lnTo>
                    <a:pt x="67" y="125"/>
                  </a:lnTo>
                  <a:lnTo>
                    <a:pt x="0" y="125"/>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1" name="Freeform 48"/>
            <p:cNvSpPr>
              <a:spLocks/>
            </p:cNvSpPr>
            <p:nvPr/>
          </p:nvSpPr>
          <p:spPr bwMode="auto">
            <a:xfrm>
              <a:off x="3639" y="1699"/>
              <a:ext cx="144" cy="165"/>
            </a:xfrm>
            <a:custGeom>
              <a:avLst/>
              <a:gdLst>
                <a:gd name="T0" fmla="*/ 0 w 144"/>
                <a:gd name="T1" fmla="*/ 41 h 165"/>
                <a:gd name="T2" fmla="*/ 66 w 144"/>
                <a:gd name="T3" fmla="*/ 41 h 165"/>
                <a:gd name="T4" fmla="*/ 66 w 144"/>
                <a:gd name="T5" fmla="*/ 0 h 165"/>
                <a:gd name="T6" fmla="*/ 144 w 144"/>
                <a:gd name="T7" fmla="*/ 84 h 165"/>
                <a:gd name="T8" fmla="*/ 66 w 144"/>
                <a:gd name="T9" fmla="*/ 165 h 165"/>
                <a:gd name="T10" fmla="*/ 66 w 144"/>
                <a:gd name="T11" fmla="*/ 125 h 165"/>
                <a:gd name="T12" fmla="*/ 0 w 144"/>
                <a:gd name="T13" fmla="*/ 125 h 165"/>
                <a:gd name="T14" fmla="*/ 0 w 144"/>
                <a:gd name="T15" fmla="*/ 41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65">
                  <a:moveTo>
                    <a:pt x="0" y="41"/>
                  </a:moveTo>
                  <a:lnTo>
                    <a:pt x="66" y="41"/>
                  </a:lnTo>
                  <a:lnTo>
                    <a:pt x="66" y="0"/>
                  </a:lnTo>
                  <a:lnTo>
                    <a:pt x="144" y="84"/>
                  </a:lnTo>
                  <a:lnTo>
                    <a:pt x="66" y="165"/>
                  </a:lnTo>
                  <a:lnTo>
                    <a:pt x="66" y="125"/>
                  </a:lnTo>
                  <a:lnTo>
                    <a:pt x="0" y="125"/>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82" name="Freeform 49"/>
            <p:cNvSpPr>
              <a:spLocks/>
            </p:cNvSpPr>
            <p:nvPr/>
          </p:nvSpPr>
          <p:spPr bwMode="auto">
            <a:xfrm>
              <a:off x="5209" y="1699"/>
              <a:ext cx="145" cy="165"/>
            </a:xfrm>
            <a:custGeom>
              <a:avLst/>
              <a:gdLst>
                <a:gd name="T0" fmla="*/ 0 w 145"/>
                <a:gd name="T1" fmla="*/ 41 h 165"/>
                <a:gd name="T2" fmla="*/ 67 w 145"/>
                <a:gd name="T3" fmla="*/ 41 h 165"/>
                <a:gd name="T4" fmla="*/ 67 w 145"/>
                <a:gd name="T5" fmla="*/ 0 h 165"/>
                <a:gd name="T6" fmla="*/ 145 w 145"/>
                <a:gd name="T7" fmla="*/ 84 h 165"/>
                <a:gd name="T8" fmla="*/ 67 w 145"/>
                <a:gd name="T9" fmla="*/ 165 h 165"/>
                <a:gd name="T10" fmla="*/ 67 w 145"/>
                <a:gd name="T11" fmla="*/ 125 h 165"/>
                <a:gd name="T12" fmla="*/ 0 w 145"/>
                <a:gd name="T13" fmla="*/ 125 h 165"/>
                <a:gd name="T14" fmla="*/ 0 w 145"/>
                <a:gd name="T15" fmla="*/ 41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65">
                  <a:moveTo>
                    <a:pt x="0" y="41"/>
                  </a:moveTo>
                  <a:lnTo>
                    <a:pt x="67" y="41"/>
                  </a:lnTo>
                  <a:lnTo>
                    <a:pt x="67" y="0"/>
                  </a:lnTo>
                  <a:lnTo>
                    <a:pt x="145" y="84"/>
                  </a:lnTo>
                  <a:lnTo>
                    <a:pt x="67" y="165"/>
                  </a:lnTo>
                  <a:lnTo>
                    <a:pt x="67" y="125"/>
                  </a:lnTo>
                  <a:lnTo>
                    <a:pt x="0" y="125"/>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2" name="TextBox 1"/>
          <p:cNvSpPr txBox="1"/>
          <p:nvPr/>
        </p:nvSpPr>
        <p:spPr>
          <a:xfrm>
            <a:off x="2208455" y="3575077"/>
            <a:ext cx="470000" cy="769441"/>
          </a:xfrm>
          <a:prstGeom prst="rect">
            <a:avLst/>
          </a:prstGeom>
          <a:noFill/>
        </p:spPr>
        <p:txBody>
          <a:bodyPr wrap="none" rtlCol="0">
            <a:spAutoFit/>
          </a:bodyPr>
          <a:lstStyle/>
          <a:p>
            <a:r>
              <a:rPr lang="en-US" altLang="zh-CN" sz="4400" b="1" dirty="0">
                <a:solidFill>
                  <a:schemeClr val="bg1"/>
                </a:solidFill>
                <a:cs typeface="+mn-ea"/>
                <a:sym typeface="+mn-lt"/>
              </a:rPr>
              <a:t>1</a:t>
            </a:r>
            <a:endParaRPr lang="zh-CN" altLang="en-US" sz="4400" b="1" dirty="0">
              <a:solidFill>
                <a:schemeClr val="bg1"/>
              </a:solidFill>
              <a:cs typeface="+mn-ea"/>
              <a:sym typeface="+mn-lt"/>
            </a:endParaRPr>
          </a:p>
        </p:txBody>
      </p:sp>
      <p:sp>
        <p:nvSpPr>
          <p:cNvPr id="85" name="TextBox 84"/>
          <p:cNvSpPr txBox="1"/>
          <p:nvPr/>
        </p:nvSpPr>
        <p:spPr>
          <a:xfrm>
            <a:off x="3113686" y="1162722"/>
            <a:ext cx="470000" cy="769441"/>
          </a:xfrm>
          <a:prstGeom prst="rect">
            <a:avLst/>
          </a:prstGeom>
          <a:noFill/>
        </p:spPr>
        <p:txBody>
          <a:bodyPr wrap="none" rtlCol="0">
            <a:spAutoFit/>
          </a:bodyPr>
          <a:lstStyle/>
          <a:p>
            <a:r>
              <a:rPr lang="en-US" altLang="zh-CN" sz="4400" b="1" dirty="0">
                <a:solidFill>
                  <a:schemeClr val="bg1"/>
                </a:solidFill>
                <a:cs typeface="+mn-ea"/>
                <a:sym typeface="+mn-lt"/>
              </a:rPr>
              <a:t>2</a:t>
            </a:r>
            <a:endParaRPr lang="zh-CN" altLang="en-US" sz="4400" b="1" dirty="0">
              <a:solidFill>
                <a:schemeClr val="bg1"/>
              </a:solidFill>
              <a:cs typeface="+mn-ea"/>
              <a:sym typeface="+mn-lt"/>
            </a:endParaRPr>
          </a:p>
        </p:txBody>
      </p:sp>
      <p:sp>
        <p:nvSpPr>
          <p:cNvPr id="86" name="TextBox 85"/>
          <p:cNvSpPr txBox="1"/>
          <p:nvPr/>
        </p:nvSpPr>
        <p:spPr>
          <a:xfrm>
            <a:off x="4891087" y="1204206"/>
            <a:ext cx="470000" cy="769441"/>
          </a:xfrm>
          <a:prstGeom prst="rect">
            <a:avLst/>
          </a:prstGeom>
          <a:noFill/>
        </p:spPr>
        <p:txBody>
          <a:bodyPr wrap="none" rtlCol="0">
            <a:spAutoFit/>
          </a:bodyPr>
          <a:lstStyle/>
          <a:p>
            <a:r>
              <a:rPr lang="en-US" altLang="zh-CN" sz="4400" b="1" dirty="0">
                <a:solidFill>
                  <a:schemeClr val="bg1"/>
                </a:solidFill>
                <a:cs typeface="+mn-ea"/>
                <a:sym typeface="+mn-lt"/>
              </a:rPr>
              <a:t>4</a:t>
            </a:r>
            <a:endParaRPr lang="zh-CN" altLang="en-US" sz="4400" b="1" dirty="0">
              <a:solidFill>
                <a:schemeClr val="bg1"/>
              </a:solidFill>
              <a:cs typeface="+mn-ea"/>
              <a:sym typeface="+mn-lt"/>
            </a:endParaRPr>
          </a:p>
        </p:txBody>
      </p:sp>
      <p:sp>
        <p:nvSpPr>
          <p:cNvPr id="87" name="TextBox 86"/>
          <p:cNvSpPr txBox="1"/>
          <p:nvPr/>
        </p:nvSpPr>
        <p:spPr>
          <a:xfrm>
            <a:off x="6668488" y="1245690"/>
            <a:ext cx="470000" cy="769441"/>
          </a:xfrm>
          <a:prstGeom prst="rect">
            <a:avLst/>
          </a:prstGeom>
          <a:noFill/>
        </p:spPr>
        <p:txBody>
          <a:bodyPr wrap="none" rtlCol="0">
            <a:spAutoFit/>
          </a:bodyPr>
          <a:lstStyle/>
          <a:p>
            <a:r>
              <a:rPr lang="en-US" altLang="zh-CN" sz="4400" b="1" dirty="0">
                <a:solidFill>
                  <a:schemeClr val="bg1"/>
                </a:solidFill>
                <a:cs typeface="+mn-ea"/>
                <a:sym typeface="+mn-lt"/>
              </a:rPr>
              <a:t>6</a:t>
            </a:r>
            <a:endParaRPr lang="zh-CN" altLang="en-US" sz="4400" b="1" dirty="0">
              <a:solidFill>
                <a:schemeClr val="bg1"/>
              </a:solidFill>
              <a:cs typeface="+mn-ea"/>
              <a:sym typeface="+mn-lt"/>
            </a:endParaRPr>
          </a:p>
        </p:txBody>
      </p:sp>
      <p:sp>
        <p:nvSpPr>
          <p:cNvPr id="88" name="TextBox 87"/>
          <p:cNvSpPr txBox="1"/>
          <p:nvPr/>
        </p:nvSpPr>
        <p:spPr>
          <a:xfrm>
            <a:off x="4013311" y="3575076"/>
            <a:ext cx="470000" cy="769441"/>
          </a:xfrm>
          <a:prstGeom prst="rect">
            <a:avLst/>
          </a:prstGeom>
          <a:noFill/>
        </p:spPr>
        <p:txBody>
          <a:bodyPr wrap="none" rtlCol="0">
            <a:spAutoFit/>
          </a:bodyPr>
          <a:lstStyle/>
          <a:p>
            <a:r>
              <a:rPr lang="en-US" altLang="zh-CN" sz="4400" b="1" dirty="0">
                <a:solidFill>
                  <a:schemeClr val="bg1"/>
                </a:solidFill>
                <a:cs typeface="+mn-ea"/>
                <a:sym typeface="+mn-lt"/>
              </a:rPr>
              <a:t>3</a:t>
            </a:r>
            <a:endParaRPr lang="zh-CN" altLang="en-US" sz="4400" b="1" dirty="0">
              <a:solidFill>
                <a:schemeClr val="bg1"/>
              </a:solidFill>
              <a:cs typeface="+mn-ea"/>
              <a:sym typeface="+mn-lt"/>
            </a:endParaRPr>
          </a:p>
        </p:txBody>
      </p:sp>
      <p:sp>
        <p:nvSpPr>
          <p:cNvPr id="89" name="TextBox 88"/>
          <p:cNvSpPr txBox="1"/>
          <p:nvPr/>
        </p:nvSpPr>
        <p:spPr>
          <a:xfrm>
            <a:off x="5807292" y="3562971"/>
            <a:ext cx="470000" cy="769441"/>
          </a:xfrm>
          <a:prstGeom prst="rect">
            <a:avLst/>
          </a:prstGeom>
          <a:noFill/>
        </p:spPr>
        <p:txBody>
          <a:bodyPr wrap="none" rtlCol="0">
            <a:spAutoFit/>
          </a:bodyPr>
          <a:lstStyle/>
          <a:p>
            <a:r>
              <a:rPr lang="en-US" altLang="zh-CN" sz="4400" b="1" dirty="0">
                <a:solidFill>
                  <a:schemeClr val="bg1"/>
                </a:solidFill>
                <a:cs typeface="+mn-ea"/>
                <a:sym typeface="+mn-lt"/>
              </a:rPr>
              <a:t>5</a:t>
            </a:r>
            <a:endParaRPr lang="zh-CN" altLang="en-US" sz="4400" b="1" dirty="0">
              <a:solidFill>
                <a:schemeClr val="bg1"/>
              </a:solidFill>
              <a:cs typeface="+mn-ea"/>
              <a:sym typeface="+mn-lt"/>
            </a:endParaRPr>
          </a:p>
        </p:txBody>
      </p:sp>
      <p:sp>
        <p:nvSpPr>
          <p:cNvPr id="91" name="TextBox 2480"/>
          <p:cNvSpPr txBox="1"/>
          <p:nvPr/>
        </p:nvSpPr>
        <p:spPr>
          <a:xfrm>
            <a:off x="2655989" y="621275"/>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
        <p:nvSpPr>
          <p:cNvPr id="92" name="TextBox 2480"/>
          <p:cNvSpPr txBox="1"/>
          <p:nvPr/>
        </p:nvSpPr>
        <p:spPr>
          <a:xfrm>
            <a:off x="4483776" y="621275"/>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
        <p:nvSpPr>
          <p:cNvPr id="93" name="TextBox 2480"/>
          <p:cNvSpPr txBox="1"/>
          <p:nvPr/>
        </p:nvSpPr>
        <p:spPr>
          <a:xfrm>
            <a:off x="6315807" y="624178"/>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
        <p:nvSpPr>
          <p:cNvPr id="94" name="TextBox 2480"/>
          <p:cNvSpPr txBox="1"/>
          <p:nvPr/>
        </p:nvSpPr>
        <p:spPr>
          <a:xfrm>
            <a:off x="1645709" y="4498797"/>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
        <p:nvSpPr>
          <p:cNvPr id="95" name="TextBox 2480"/>
          <p:cNvSpPr txBox="1"/>
          <p:nvPr/>
        </p:nvSpPr>
        <p:spPr>
          <a:xfrm>
            <a:off x="3473496" y="4498797"/>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
        <p:nvSpPr>
          <p:cNvPr id="96" name="TextBox 2480"/>
          <p:cNvSpPr txBox="1"/>
          <p:nvPr/>
        </p:nvSpPr>
        <p:spPr>
          <a:xfrm>
            <a:off x="5305527" y="4501700"/>
            <a:ext cx="1357322" cy="400110"/>
          </a:xfrm>
          <a:prstGeom prst="rect">
            <a:avLst/>
          </a:prstGeom>
          <a:noFill/>
        </p:spPr>
        <p:txBody>
          <a:bodyPr wrap="square" rtlCol="0">
            <a:spAutoFit/>
          </a:bodyPr>
          <a:lstStyle/>
          <a:p>
            <a:pPr defTabSz="685800"/>
            <a:r>
              <a:rPr lang="zh-CN" altLang="en-US" sz="1000" dirty="0">
                <a:solidFill>
                  <a:schemeClr val="tx1">
                    <a:lumMod val="75000"/>
                    <a:lumOff val="25000"/>
                  </a:schemeClr>
                </a:solidFill>
                <a:cs typeface="+mn-ea"/>
                <a:sym typeface="+mn-lt"/>
              </a:rPr>
              <a:t>请输入文字请输入文字请输入文字</a:t>
            </a:r>
          </a:p>
        </p:txBody>
      </p:sp>
    </p:spTree>
    <p:extLst>
      <p:ext uri="{BB962C8B-B14F-4D97-AF65-F5344CB8AC3E}">
        <p14:creationId xmlns:p14="http://schemas.microsoft.com/office/powerpoint/2010/main" val="3494423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36" name="Freeform 30"/>
          <p:cNvSpPr>
            <a:spLocks/>
          </p:cNvSpPr>
          <p:nvPr/>
        </p:nvSpPr>
        <p:spPr bwMode="auto">
          <a:xfrm rot="4320000">
            <a:off x="4437284" y="564021"/>
            <a:ext cx="1407822" cy="2581007"/>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37" name="Freeform 27"/>
          <p:cNvSpPr>
            <a:spLocks/>
          </p:cNvSpPr>
          <p:nvPr/>
        </p:nvSpPr>
        <p:spPr bwMode="auto">
          <a:xfrm>
            <a:off x="5397386" y="963117"/>
            <a:ext cx="2501019" cy="1487814"/>
          </a:xfrm>
          <a:custGeom>
            <a:avLst/>
            <a:gdLst>
              <a:gd name="T0" fmla="*/ 1978 w 2605"/>
              <a:gd name="T1" fmla="*/ 494 h 1551"/>
              <a:gd name="T2" fmla="*/ 668 w 2605"/>
              <a:gd name="T3" fmla="*/ 0 h 1551"/>
              <a:gd name="T4" fmla="*/ 0 w 2605"/>
              <a:gd name="T5" fmla="*/ 115 h 1551"/>
              <a:gd name="T6" fmla="*/ 668 w 2605"/>
              <a:gd name="T7" fmla="*/ 357 h 1551"/>
              <a:gd name="T8" fmla="*/ 1148 w 2605"/>
              <a:gd name="T9" fmla="*/ 1328 h 1551"/>
              <a:gd name="T10" fmla="*/ 1150 w 2605"/>
              <a:gd name="T11" fmla="*/ 1332 h 1551"/>
              <a:gd name="T12" fmla="*/ 2605 w 2605"/>
              <a:gd name="T13" fmla="*/ 1551 h 1551"/>
              <a:gd name="T14" fmla="*/ 1978 w 2605"/>
              <a:gd name="T15" fmla="*/ 494 h 15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5" h="1551">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38" name="Freeform 28"/>
          <p:cNvSpPr>
            <a:spLocks/>
          </p:cNvSpPr>
          <p:nvPr/>
        </p:nvSpPr>
        <p:spPr bwMode="auto">
          <a:xfrm>
            <a:off x="6767881" y="1731020"/>
            <a:ext cx="1242512" cy="2804979"/>
          </a:xfrm>
          <a:custGeom>
            <a:avLst/>
            <a:gdLst>
              <a:gd name="T0" fmla="*/ 1139 w 1295"/>
              <a:gd name="T1" fmla="*/ 613 h 2922"/>
              <a:gd name="T2" fmla="*/ 826 w 1295"/>
              <a:gd name="T3" fmla="*/ 0 h 2922"/>
              <a:gd name="T4" fmla="*/ 779 w 1295"/>
              <a:gd name="T5" fmla="*/ 710 h 2922"/>
              <a:gd name="T6" fmla="*/ 4 w 1295"/>
              <a:gd name="T7" fmla="*/ 1467 h 2922"/>
              <a:gd name="T8" fmla="*/ 0 w 1295"/>
              <a:gd name="T9" fmla="*/ 1470 h 2922"/>
              <a:gd name="T10" fmla="*/ 242 w 1295"/>
              <a:gd name="T11" fmla="*/ 2922 h 2922"/>
              <a:gd name="T12" fmla="*/ 1054 w 1295"/>
              <a:gd name="T13" fmla="*/ 1998 h 2922"/>
              <a:gd name="T14" fmla="*/ 1139 w 1295"/>
              <a:gd name="T15" fmla="*/ 613 h 29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5" h="2922">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39" name="Freeform 29"/>
          <p:cNvSpPr>
            <a:spLocks/>
          </p:cNvSpPr>
          <p:nvPr/>
        </p:nvSpPr>
        <p:spPr bwMode="auto">
          <a:xfrm>
            <a:off x="4768132" y="3672109"/>
            <a:ext cx="2831644" cy="1162519"/>
          </a:xfrm>
          <a:custGeom>
            <a:avLst/>
            <a:gdLst>
              <a:gd name="T0" fmla="*/ 2269 w 2952"/>
              <a:gd name="T1" fmla="*/ 506 h 1208"/>
              <a:gd name="T2" fmla="*/ 1310 w 2952"/>
              <a:gd name="T3" fmla="*/ 2 h 1208"/>
              <a:gd name="T4" fmla="*/ 1306 w 2952"/>
              <a:gd name="T5" fmla="*/ 0 h 1208"/>
              <a:gd name="T6" fmla="*/ 0 w 2952"/>
              <a:gd name="T7" fmla="*/ 678 h 1208"/>
              <a:gd name="T8" fmla="*/ 1129 w 2952"/>
              <a:gd name="T9" fmla="*/ 1165 h 1208"/>
              <a:gd name="T10" fmla="*/ 2479 w 2952"/>
              <a:gd name="T11" fmla="*/ 795 h 1208"/>
              <a:gd name="T12" fmla="*/ 2952 w 2952"/>
              <a:gd name="T13" fmla="*/ 309 h 1208"/>
              <a:gd name="T14" fmla="*/ 2269 w 2952"/>
              <a:gd name="T15" fmla="*/ 506 h 1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2" h="1208">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0" name="Freeform 30"/>
          <p:cNvSpPr>
            <a:spLocks/>
          </p:cNvSpPr>
          <p:nvPr/>
        </p:nvSpPr>
        <p:spPr bwMode="auto">
          <a:xfrm>
            <a:off x="4085552" y="2141633"/>
            <a:ext cx="1407822" cy="2581007"/>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1" name="Freeform 32"/>
          <p:cNvSpPr>
            <a:spLocks noEditPoints="1"/>
          </p:cNvSpPr>
          <p:nvPr/>
        </p:nvSpPr>
        <p:spPr bwMode="auto">
          <a:xfrm>
            <a:off x="4874785" y="1635032"/>
            <a:ext cx="239972" cy="335959"/>
          </a:xfrm>
          <a:custGeom>
            <a:avLst/>
            <a:gdLst>
              <a:gd name="T0" fmla="*/ 126 w 252"/>
              <a:gd name="T1" fmla="*/ 0 h 346"/>
              <a:gd name="T2" fmla="*/ 169 w 252"/>
              <a:gd name="T3" fmla="*/ 6 h 346"/>
              <a:gd name="T4" fmla="*/ 202 w 252"/>
              <a:gd name="T5" fmla="*/ 24 h 346"/>
              <a:gd name="T6" fmla="*/ 226 w 252"/>
              <a:gd name="T7" fmla="*/ 52 h 346"/>
              <a:gd name="T8" fmla="*/ 241 w 252"/>
              <a:gd name="T9" fmla="*/ 88 h 346"/>
              <a:gd name="T10" fmla="*/ 250 w 252"/>
              <a:gd name="T11" fmla="*/ 129 h 346"/>
              <a:gd name="T12" fmla="*/ 252 w 252"/>
              <a:gd name="T13" fmla="*/ 173 h 346"/>
              <a:gd name="T14" fmla="*/ 250 w 252"/>
              <a:gd name="T15" fmla="*/ 217 h 346"/>
              <a:gd name="T16" fmla="*/ 241 w 252"/>
              <a:gd name="T17" fmla="*/ 258 h 346"/>
              <a:gd name="T18" fmla="*/ 226 w 252"/>
              <a:gd name="T19" fmla="*/ 294 h 346"/>
              <a:gd name="T20" fmla="*/ 202 w 252"/>
              <a:gd name="T21" fmla="*/ 322 h 346"/>
              <a:gd name="T22" fmla="*/ 169 w 252"/>
              <a:gd name="T23" fmla="*/ 340 h 346"/>
              <a:gd name="T24" fmla="*/ 126 w 252"/>
              <a:gd name="T25" fmla="*/ 346 h 346"/>
              <a:gd name="T26" fmla="*/ 83 w 252"/>
              <a:gd name="T27" fmla="*/ 340 h 346"/>
              <a:gd name="T28" fmla="*/ 50 w 252"/>
              <a:gd name="T29" fmla="*/ 322 h 346"/>
              <a:gd name="T30" fmla="*/ 27 w 252"/>
              <a:gd name="T31" fmla="*/ 294 h 346"/>
              <a:gd name="T32" fmla="*/ 11 w 252"/>
              <a:gd name="T33" fmla="*/ 258 h 346"/>
              <a:gd name="T34" fmla="*/ 3 w 252"/>
              <a:gd name="T35" fmla="*/ 217 h 346"/>
              <a:gd name="T36" fmla="*/ 0 w 252"/>
              <a:gd name="T37" fmla="*/ 173 h 346"/>
              <a:gd name="T38" fmla="*/ 3 w 252"/>
              <a:gd name="T39" fmla="*/ 129 h 346"/>
              <a:gd name="T40" fmla="*/ 11 w 252"/>
              <a:gd name="T41" fmla="*/ 88 h 346"/>
              <a:gd name="T42" fmla="*/ 27 w 252"/>
              <a:gd name="T43" fmla="*/ 52 h 346"/>
              <a:gd name="T44" fmla="*/ 50 w 252"/>
              <a:gd name="T45" fmla="*/ 24 h 346"/>
              <a:gd name="T46" fmla="*/ 83 w 252"/>
              <a:gd name="T47" fmla="*/ 6 h 346"/>
              <a:gd name="T48" fmla="*/ 126 w 252"/>
              <a:gd name="T49" fmla="*/ 0 h 346"/>
              <a:gd name="T50" fmla="*/ 126 w 252"/>
              <a:gd name="T51" fmla="*/ 45 h 346"/>
              <a:gd name="T52" fmla="*/ 102 w 252"/>
              <a:gd name="T53" fmla="*/ 50 h 346"/>
              <a:gd name="T54" fmla="*/ 85 w 252"/>
              <a:gd name="T55" fmla="*/ 65 h 346"/>
              <a:gd name="T56" fmla="*/ 74 w 252"/>
              <a:gd name="T57" fmla="*/ 86 h 346"/>
              <a:gd name="T58" fmla="*/ 67 w 252"/>
              <a:gd name="T59" fmla="*/ 113 h 346"/>
              <a:gd name="T60" fmla="*/ 64 w 252"/>
              <a:gd name="T61" fmla="*/ 142 h 346"/>
              <a:gd name="T62" fmla="*/ 63 w 252"/>
              <a:gd name="T63" fmla="*/ 173 h 346"/>
              <a:gd name="T64" fmla="*/ 64 w 252"/>
              <a:gd name="T65" fmla="*/ 204 h 346"/>
              <a:gd name="T66" fmla="*/ 67 w 252"/>
              <a:gd name="T67" fmla="*/ 233 h 346"/>
              <a:gd name="T68" fmla="*/ 74 w 252"/>
              <a:gd name="T69" fmla="*/ 260 h 346"/>
              <a:gd name="T70" fmla="*/ 85 w 252"/>
              <a:gd name="T71" fmla="*/ 281 h 346"/>
              <a:gd name="T72" fmla="*/ 102 w 252"/>
              <a:gd name="T73" fmla="*/ 296 h 346"/>
              <a:gd name="T74" fmla="*/ 126 w 252"/>
              <a:gd name="T75" fmla="*/ 301 h 346"/>
              <a:gd name="T76" fmla="*/ 150 w 252"/>
              <a:gd name="T77" fmla="*/ 296 h 346"/>
              <a:gd name="T78" fmla="*/ 167 w 252"/>
              <a:gd name="T79" fmla="*/ 281 h 346"/>
              <a:gd name="T80" fmla="*/ 179 w 252"/>
              <a:gd name="T81" fmla="*/ 260 h 346"/>
              <a:gd name="T82" fmla="*/ 185 w 252"/>
              <a:gd name="T83" fmla="*/ 233 h 346"/>
              <a:gd name="T84" fmla="*/ 189 w 252"/>
              <a:gd name="T85" fmla="*/ 204 h 346"/>
              <a:gd name="T86" fmla="*/ 189 w 252"/>
              <a:gd name="T87" fmla="*/ 173 h 346"/>
              <a:gd name="T88" fmla="*/ 189 w 252"/>
              <a:gd name="T89" fmla="*/ 142 h 346"/>
              <a:gd name="T90" fmla="*/ 185 w 252"/>
              <a:gd name="T91" fmla="*/ 113 h 346"/>
              <a:gd name="T92" fmla="*/ 179 w 252"/>
              <a:gd name="T93" fmla="*/ 86 h 346"/>
              <a:gd name="T94" fmla="*/ 167 w 252"/>
              <a:gd name="T95" fmla="*/ 65 h 346"/>
              <a:gd name="T96" fmla="*/ 150 w 252"/>
              <a:gd name="T97" fmla="*/ 50 h 346"/>
              <a:gd name="T98" fmla="*/ 126 w 252"/>
              <a:gd name="T99" fmla="*/ 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46">
                <a:moveTo>
                  <a:pt x="126" y="0"/>
                </a:moveTo>
                <a:cubicBezTo>
                  <a:pt x="142" y="0"/>
                  <a:pt x="157" y="2"/>
                  <a:pt x="169" y="6"/>
                </a:cubicBezTo>
                <a:cubicBezTo>
                  <a:pt x="182" y="11"/>
                  <a:pt x="193" y="17"/>
                  <a:pt x="202" y="24"/>
                </a:cubicBezTo>
                <a:cubicBezTo>
                  <a:pt x="211" y="32"/>
                  <a:pt x="219" y="41"/>
                  <a:pt x="226" y="52"/>
                </a:cubicBezTo>
                <a:cubicBezTo>
                  <a:pt x="232" y="63"/>
                  <a:pt x="237" y="75"/>
                  <a:pt x="241" y="88"/>
                </a:cubicBezTo>
                <a:cubicBezTo>
                  <a:pt x="245" y="101"/>
                  <a:pt x="248" y="114"/>
                  <a:pt x="250" y="129"/>
                </a:cubicBezTo>
                <a:cubicBezTo>
                  <a:pt x="251" y="143"/>
                  <a:pt x="252" y="158"/>
                  <a:pt x="252" y="173"/>
                </a:cubicBezTo>
                <a:cubicBezTo>
                  <a:pt x="252" y="188"/>
                  <a:pt x="251" y="203"/>
                  <a:pt x="250" y="217"/>
                </a:cubicBezTo>
                <a:cubicBezTo>
                  <a:pt x="248" y="232"/>
                  <a:pt x="245" y="246"/>
                  <a:pt x="241" y="258"/>
                </a:cubicBezTo>
                <a:cubicBezTo>
                  <a:pt x="237" y="271"/>
                  <a:pt x="232" y="283"/>
                  <a:pt x="226" y="294"/>
                </a:cubicBezTo>
                <a:cubicBezTo>
                  <a:pt x="219" y="304"/>
                  <a:pt x="211" y="314"/>
                  <a:pt x="202" y="322"/>
                </a:cubicBezTo>
                <a:cubicBezTo>
                  <a:pt x="193" y="329"/>
                  <a:pt x="182" y="336"/>
                  <a:pt x="169" y="340"/>
                </a:cubicBezTo>
                <a:cubicBezTo>
                  <a:pt x="157" y="344"/>
                  <a:pt x="142" y="346"/>
                  <a:pt x="126" y="346"/>
                </a:cubicBezTo>
                <a:cubicBezTo>
                  <a:pt x="110" y="346"/>
                  <a:pt x="96" y="344"/>
                  <a:pt x="83" y="340"/>
                </a:cubicBezTo>
                <a:cubicBezTo>
                  <a:pt x="71" y="336"/>
                  <a:pt x="60" y="329"/>
                  <a:pt x="50" y="322"/>
                </a:cubicBezTo>
                <a:cubicBezTo>
                  <a:pt x="41" y="314"/>
                  <a:pt x="33" y="304"/>
                  <a:pt x="27" y="294"/>
                </a:cubicBezTo>
                <a:cubicBezTo>
                  <a:pt x="20" y="283"/>
                  <a:pt x="15" y="271"/>
                  <a:pt x="11" y="258"/>
                </a:cubicBezTo>
                <a:cubicBezTo>
                  <a:pt x="7" y="246"/>
                  <a:pt x="4" y="232"/>
                  <a:pt x="3" y="217"/>
                </a:cubicBezTo>
                <a:cubicBezTo>
                  <a:pt x="1" y="203"/>
                  <a:pt x="0" y="188"/>
                  <a:pt x="0" y="173"/>
                </a:cubicBezTo>
                <a:cubicBezTo>
                  <a:pt x="0" y="158"/>
                  <a:pt x="1" y="143"/>
                  <a:pt x="3" y="129"/>
                </a:cubicBezTo>
                <a:cubicBezTo>
                  <a:pt x="4" y="114"/>
                  <a:pt x="7" y="101"/>
                  <a:pt x="11" y="88"/>
                </a:cubicBezTo>
                <a:cubicBezTo>
                  <a:pt x="15" y="75"/>
                  <a:pt x="20" y="63"/>
                  <a:pt x="27" y="52"/>
                </a:cubicBezTo>
                <a:cubicBezTo>
                  <a:pt x="33" y="41"/>
                  <a:pt x="41" y="32"/>
                  <a:pt x="50" y="24"/>
                </a:cubicBezTo>
                <a:cubicBezTo>
                  <a:pt x="60" y="17"/>
                  <a:pt x="71" y="11"/>
                  <a:pt x="83" y="6"/>
                </a:cubicBezTo>
                <a:cubicBezTo>
                  <a:pt x="96" y="2"/>
                  <a:pt x="110" y="0"/>
                  <a:pt x="126" y="0"/>
                </a:cubicBezTo>
                <a:close/>
                <a:moveTo>
                  <a:pt x="126" y="45"/>
                </a:moveTo>
                <a:cubicBezTo>
                  <a:pt x="117" y="45"/>
                  <a:pt x="109" y="47"/>
                  <a:pt x="102" y="50"/>
                </a:cubicBezTo>
                <a:cubicBezTo>
                  <a:pt x="96" y="54"/>
                  <a:pt x="90" y="58"/>
                  <a:pt x="85" y="65"/>
                </a:cubicBezTo>
                <a:cubicBezTo>
                  <a:pt x="80" y="71"/>
                  <a:pt x="77" y="78"/>
                  <a:pt x="74" y="86"/>
                </a:cubicBezTo>
                <a:cubicBezTo>
                  <a:pt x="71" y="94"/>
                  <a:pt x="69" y="103"/>
                  <a:pt x="67" y="113"/>
                </a:cubicBezTo>
                <a:cubicBezTo>
                  <a:pt x="66" y="122"/>
                  <a:pt x="65" y="132"/>
                  <a:pt x="64" y="142"/>
                </a:cubicBezTo>
                <a:cubicBezTo>
                  <a:pt x="63" y="153"/>
                  <a:pt x="63" y="163"/>
                  <a:pt x="63" y="173"/>
                </a:cubicBezTo>
                <a:cubicBezTo>
                  <a:pt x="63" y="183"/>
                  <a:pt x="63" y="193"/>
                  <a:pt x="64" y="204"/>
                </a:cubicBezTo>
                <a:cubicBezTo>
                  <a:pt x="65" y="214"/>
                  <a:pt x="66" y="224"/>
                  <a:pt x="67" y="233"/>
                </a:cubicBezTo>
                <a:cubicBezTo>
                  <a:pt x="69" y="243"/>
                  <a:pt x="71" y="252"/>
                  <a:pt x="74" y="260"/>
                </a:cubicBezTo>
                <a:cubicBezTo>
                  <a:pt x="77" y="268"/>
                  <a:pt x="80" y="275"/>
                  <a:pt x="85" y="281"/>
                </a:cubicBezTo>
                <a:cubicBezTo>
                  <a:pt x="90" y="288"/>
                  <a:pt x="96" y="292"/>
                  <a:pt x="102" y="296"/>
                </a:cubicBezTo>
                <a:cubicBezTo>
                  <a:pt x="109" y="299"/>
                  <a:pt x="117" y="301"/>
                  <a:pt x="126" y="301"/>
                </a:cubicBezTo>
                <a:cubicBezTo>
                  <a:pt x="135" y="301"/>
                  <a:pt x="143" y="299"/>
                  <a:pt x="150" y="296"/>
                </a:cubicBezTo>
                <a:cubicBezTo>
                  <a:pt x="157" y="292"/>
                  <a:pt x="163" y="288"/>
                  <a:pt x="167" y="281"/>
                </a:cubicBezTo>
                <a:cubicBezTo>
                  <a:pt x="172" y="275"/>
                  <a:pt x="176" y="268"/>
                  <a:pt x="179" y="260"/>
                </a:cubicBezTo>
                <a:cubicBezTo>
                  <a:pt x="182" y="252"/>
                  <a:pt x="184" y="243"/>
                  <a:pt x="185" y="233"/>
                </a:cubicBezTo>
                <a:cubicBezTo>
                  <a:pt x="187" y="224"/>
                  <a:pt x="188" y="214"/>
                  <a:pt x="189" y="204"/>
                </a:cubicBezTo>
                <a:cubicBezTo>
                  <a:pt x="189" y="193"/>
                  <a:pt x="189" y="183"/>
                  <a:pt x="189" y="173"/>
                </a:cubicBezTo>
                <a:cubicBezTo>
                  <a:pt x="189" y="163"/>
                  <a:pt x="189" y="153"/>
                  <a:pt x="189" y="142"/>
                </a:cubicBezTo>
                <a:cubicBezTo>
                  <a:pt x="188" y="132"/>
                  <a:pt x="187" y="122"/>
                  <a:pt x="185" y="113"/>
                </a:cubicBezTo>
                <a:cubicBezTo>
                  <a:pt x="184" y="103"/>
                  <a:pt x="182" y="94"/>
                  <a:pt x="179" y="86"/>
                </a:cubicBezTo>
                <a:cubicBezTo>
                  <a:pt x="176" y="78"/>
                  <a:pt x="172" y="71"/>
                  <a:pt x="167" y="65"/>
                </a:cubicBezTo>
                <a:cubicBezTo>
                  <a:pt x="163" y="58"/>
                  <a:pt x="157"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2" name="Freeform 33"/>
          <p:cNvSpPr>
            <a:spLocks/>
          </p:cNvSpPr>
          <p:nvPr/>
        </p:nvSpPr>
        <p:spPr bwMode="auto">
          <a:xfrm>
            <a:off x="5157418" y="1640363"/>
            <a:ext cx="133319" cy="325294"/>
          </a:xfrm>
          <a:custGeom>
            <a:avLst/>
            <a:gdLst>
              <a:gd name="T0" fmla="*/ 33 w 142"/>
              <a:gd name="T1" fmla="*/ 93 h 341"/>
              <a:gd name="T2" fmla="*/ 22 w 142"/>
              <a:gd name="T3" fmla="*/ 96 h 341"/>
              <a:gd name="T4" fmla="*/ 13 w 142"/>
              <a:gd name="T5" fmla="*/ 94 h 341"/>
              <a:gd name="T6" fmla="*/ 6 w 142"/>
              <a:gd name="T7" fmla="*/ 89 h 341"/>
              <a:gd name="T8" fmla="*/ 2 w 142"/>
              <a:gd name="T9" fmla="*/ 82 h 341"/>
              <a:gd name="T10" fmla="*/ 0 w 142"/>
              <a:gd name="T11" fmla="*/ 74 h 341"/>
              <a:gd name="T12" fmla="*/ 2 w 142"/>
              <a:gd name="T13" fmla="*/ 64 h 341"/>
              <a:gd name="T14" fmla="*/ 11 w 142"/>
              <a:gd name="T15" fmla="*/ 56 h 341"/>
              <a:gd name="T16" fmla="*/ 96 w 142"/>
              <a:gd name="T17" fmla="*/ 5 h 341"/>
              <a:gd name="T18" fmla="*/ 104 w 142"/>
              <a:gd name="T19" fmla="*/ 2 h 341"/>
              <a:gd name="T20" fmla="*/ 112 w 142"/>
              <a:gd name="T21" fmla="*/ 0 h 341"/>
              <a:gd name="T22" fmla="*/ 123 w 142"/>
              <a:gd name="T23" fmla="*/ 2 h 341"/>
              <a:gd name="T24" fmla="*/ 133 w 142"/>
              <a:gd name="T25" fmla="*/ 8 h 341"/>
              <a:gd name="T26" fmla="*/ 140 w 142"/>
              <a:gd name="T27" fmla="*/ 18 h 341"/>
              <a:gd name="T28" fmla="*/ 142 w 142"/>
              <a:gd name="T29" fmla="*/ 31 h 341"/>
              <a:gd name="T30" fmla="*/ 142 w 142"/>
              <a:gd name="T31" fmla="*/ 311 h 341"/>
              <a:gd name="T32" fmla="*/ 140 w 142"/>
              <a:gd name="T33" fmla="*/ 325 h 341"/>
              <a:gd name="T34" fmla="*/ 133 w 142"/>
              <a:gd name="T35" fmla="*/ 334 h 341"/>
              <a:gd name="T36" fmla="*/ 123 w 142"/>
              <a:gd name="T37" fmla="*/ 339 h 341"/>
              <a:gd name="T38" fmla="*/ 111 w 142"/>
              <a:gd name="T39" fmla="*/ 341 h 341"/>
              <a:gd name="T40" fmla="*/ 100 w 142"/>
              <a:gd name="T41" fmla="*/ 339 h 341"/>
              <a:gd name="T42" fmla="*/ 90 w 142"/>
              <a:gd name="T43" fmla="*/ 334 h 341"/>
              <a:gd name="T44" fmla="*/ 83 w 142"/>
              <a:gd name="T45" fmla="*/ 325 h 341"/>
              <a:gd name="T46" fmla="*/ 80 w 142"/>
              <a:gd name="T47" fmla="*/ 311 h 341"/>
              <a:gd name="T48" fmla="*/ 80 w 142"/>
              <a:gd name="T49" fmla="*/ 63 h 341"/>
              <a:gd name="T50" fmla="*/ 33 w 142"/>
              <a:gd name="T51" fmla="*/ 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341">
                <a:moveTo>
                  <a:pt x="33" y="93"/>
                </a:moveTo>
                <a:cubicBezTo>
                  <a:pt x="29" y="95"/>
                  <a:pt x="25" y="96"/>
                  <a:pt x="22" y="96"/>
                </a:cubicBezTo>
                <a:cubicBezTo>
                  <a:pt x="19" y="96"/>
                  <a:pt x="16" y="96"/>
                  <a:pt x="13" y="94"/>
                </a:cubicBezTo>
                <a:cubicBezTo>
                  <a:pt x="11" y="93"/>
                  <a:pt x="8" y="91"/>
                  <a:pt x="6" y="89"/>
                </a:cubicBezTo>
                <a:cubicBezTo>
                  <a:pt x="4" y="87"/>
                  <a:pt x="3" y="85"/>
                  <a:pt x="2" y="82"/>
                </a:cubicBezTo>
                <a:cubicBezTo>
                  <a:pt x="1" y="80"/>
                  <a:pt x="0" y="77"/>
                  <a:pt x="0" y="74"/>
                </a:cubicBezTo>
                <a:cubicBezTo>
                  <a:pt x="0" y="71"/>
                  <a:pt x="1" y="68"/>
                  <a:pt x="2" y="64"/>
                </a:cubicBezTo>
                <a:cubicBezTo>
                  <a:pt x="4" y="61"/>
                  <a:pt x="7" y="58"/>
                  <a:pt x="11" y="56"/>
                </a:cubicBezTo>
                <a:cubicBezTo>
                  <a:pt x="96" y="5"/>
                  <a:pt x="96" y="5"/>
                  <a:pt x="96" y="5"/>
                </a:cubicBezTo>
                <a:cubicBezTo>
                  <a:pt x="99" y="3"/>
                  <a:pt x="101" y="2"/>
                  <a:pt x="104" y="2"/>
                </a:cubicBezTo>
                <a:cubicBezTo>
                  <a:pt x="107" y="1"/>
                  <a:pt x="110" y="1"/>
                  <a:pt x="112" y="0"/>
                </a:cubicBezTo>
                <a:cubicBezTo>
                  <a:pt x="116" y="0"/>
                  <a:pt x="120" y="1"/>
                  <a:pt x="123" y="2"/>
                </a:cubicBezTo>
                <a:cubicBezTo>
                  <a:pt x="127" y="4"/>
                  <a:pt x="130" y="6"/>
                  <a:pt x="133" y="8"/>
                </a:cubicBezTo>
                <a:cubicBezTo>
                  <a:pt x="136" y="11"/>
                  <a:pt x="138" y="14"/>
                  <a:pt x="140" y="18"/>
                </a:cubicBezTo>
                <a:cubicBezTo>
                  <a:pt x="141" y="22"/>
                  <a:pt x="142" y="26"/>
                  <a:pt x="142" y="31"/>
                </a:cubicBezTo>
                <a:cubicBezTo>
                  <a:pt x="142" y="311"/>
                  <a:pt x="142" y="311"/>
                  <a:pt x="142" y="311"/>
                </a:cubicBezTo>
                <a:cubicBezTo>
                  <a:pt x="142" y="316"/>
                  <a:pt x="141" y="321"/>
                  <a:pt x="140" y="325"/>
                </a:cubicBezTo>
                <a:cubicBezTo>
                  <a:pt x="138" y="328"/>
                  <a:pt x="135" y="331"/>
                  <a:pt x="133" y="334"/>
                </a:cubicBezTo>
                <a:cubicBezTo>
                  <a:pt x="130" y="336"/>
                  <a:pt x="126" y="338"/>
                  <a:pt x="123" y="339"/>
                </a:cubicBezTo>
                <a:cubicBezTo>
                  <a:pt x="119" y="341"/>
                  <a:pt x="115" y="341"/>
                  <a:pt x="111" y="341"/>
                </a:cubicBezTo>
                <a:cubicBezTo>
                  <a:pt x="107" y="341"/>
                  <a:pt x="104" y="341"/>
                  <a:pt x="100" y="339"/>
                </a:cubicBezTo>
                <a:cubicBezTo>
                  <a:pt x="96" y="338"/>
                  <a:pt x="93" y="336"/>
                  <a:pt x="90" y="334"/>
                </a:cubicBezTo>
                <a:cubicBezTo>
                  <a:pt x="87" y="331"/>
                  <a:pt x="85" y="328"/>
                  <a:pt x="83" y="325"/>
                </a:cubicBezTo>
                <a:cubicBezTo>
                  <a:pt x="81" y="321"/>
                  <a:pt x="80" y="316"/>
                  <a:pt x="80" y="311"/>
                </a:cubicBezTo>
                <a:cubicBezTo>
                  <a:pt x="80" y="63"/>
                  <a:pt x="80" y="63"/>
                  <a:pt x="80" y="63"/>
                </a:cubicBezTo>
                <a:lnTo>
                  <a:pt x="3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3" name="Freeform 34"/>
          <p:cNvSpPr>
            <a:spLocks noEditPoints="1"/>
          </p:cNvSpPr>
          <p:nvPr/>
        </p:nvSpPr>
        <p:spPr bwMode="auto">
          <a:xfrm>
            <a:off x="6607902" y="1597702"/>
            <a:ext cx="239972" cy="330625"/>
          </a:xfrm>
          <a:custGeom>
            <a:avLst/>
            <a:gdLst>
              <a:gd name="T0" fmla="*/ 127 w 253"/>
              <a:gd name="T1" fmla="*/ 0 h 347"/>
              <a:gd name="T2" fmla="*/ 170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70 w 253"/>
              <a:gd name="T23" fmla="*/ 340 h 347"/>
              <a:gd name="T24" fmla="*/ 127 w 253"/>
              <a:gd name="T25" fmla="*/ 347 h 347"/>
              <a:gd name="T26" fmla="*/ 84 w 253"/>
              <a:gd name="T27" fmla="*/ 340 h 347"/>
              <a:gd name="T28" fmla="*/ 51 w 253"/>
              <a:gd name="T29" fmla="*/ 322 h 347"/>
              <a:gd name="T30" fmla="*/ 27 w 253"/>
              <a:gd name="T31" fmla="*/ 294 h 347"/>
              <a:gd name="T32" fmla="*/ 12 w 253"/>
              <a:gd name="T33" fmla="*/ 259 h 347"/>
              <a:gd name="T34" fmla="*/ 3 w 253"/>
              <a:gd name="T35" fmla="*/ 218 h 347"/>
              <a:gd name="T36" fmla="*/ 0 w 253"/>
              <a:gd name="T37" fmla="*/ 173 h 347"/>
              <a:gd name="T38" fmla="*/ 3 w 253"/>
              <a:gd name="T39" fmla="*/ 129 h 347"/>
              <a:gd name="T40" fmla="*/ 12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6 w 253"/>
              <a:gd name="T55" fmla="*/ 65 h 347"/>
              <a:gd name="T56" fmla="*/ 74 w 253"/>
              <a:gd name="T57" fmla="*/ 86 h 347"/>
              <a:gd name="T58" fmla="*/ 68 w 253"/>
              <a:gd name="T59" fmla="*/ 113 h 347"/>
              <a:gd name="T60" fmla="*/ 64 w 253"/>
              <a:gd name="T61" fmla="*/ 142 h 347"/>
              <a:gd name="T62" fmla="*/ 64 w 253"/>
              <a:gd name="T63" fmla="*/ 173 h 347"/>
              <a:gd name="T64" fmla="*/ 64 w 253"/>
              <a:gd name="T65" fmla="*/ 204 h 347"/>
              <a:gd name="T66" fmla="*/ 68 w 253"/>
              <a:gd name="T67" fmla="*/ 233 h 347"/>
              <a:gd name="T68" fmla="*/ 74 w 253"/>
              <a:gd name="T69" fmla="*/ 260 h 347"/>
              <a:gd name="T70" fmla="*/ 86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70" y="6"/>
                </a:cubicBezTo>
                <a:cubicBezTo>
                  <a:pt x="182" y="11"/>
                  <a:pt x="193" y="17"/>
                  <a:pt x="202" y="25"/>
                </a:cubicBezTo>
                <a:cubicBezTo>
                  <a:pt x="212" y="32"/>
                  <a:pt x="220"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20" y="305"/>
                  <a:pt x="212" y="314"/>
                  <a:pt x="202" y="322"/>
                </a:cubicBezTo>
                <a:cubicBezTo>
                  <a:pt x="193" y="330"/>
                  <a:pt x="182" y="336"/>
                  <a:pt x="170" y="340"/>
                </a:cubicBezTo>
                <a:cubicBezTo>
                  <a:pt x="157" y="344"/>
                  <a:pt x="143" y="347"/>
                  <a:pt x="127" y="347"/>
                </a:cubicBezTo>
                <a:cubicBezTo>
                  <a:pt x="111" y="347"/>
                  <a:pt x="96" y="344"/>
                  <a:pt x="84" y="340"/>
                </a:cubicBezTo>
                <a:cubicBezTo>
                  <a:pt x="71" y="336"/>
                  <a:pt x="60" y="330"/>
                  <a:pt x="51" y="322"/>
                </a:cubicBezTo>
                <a:cubicBezTo>
                  <a:pt x="41" y="314"/>
                  <a:pt x="34" y="305"/>
                  <a:pt x="27" y="294"/>
                </a:cubicBezTo>
                <a:cubicBezTo>
                  <a:pt x="21" y="283"/>
                  <a:pt x="16" y="271"/>
                  <a:pt x="12" y="259"/>
                </a:cubicBezTo>
                <a:cubicBezTo>
                  <a:pt x="8" y="246"/>
                  <a:pt x="5" y="232"/>
                  <a:pt x="3" y="218"/>
                </a:cubicBezTo>
                <a:cubicBezTo>
                  <a:pt x="1" y="203"/>
                  <a:pt x="0" y="188"/>
                  <a:pt x="0" y="173"/>
                </a:cubicBezTo>
                <a:cubicBezTo>
                  <a:pt x="0" y="158"/>
                  <a:pt x="1" y="143"/>
                  <a:pt x="3" y="129"/>
                </a:cubicBezTo>
                <a:cubicBezTo>
                  <a:pt x="5" y="114"/>
                  <a:pt x="8" y="101"/>
                  <a:pt x="12" y="88"/>
                </a:cubicBezTo>
                <a:cubicBezTo>
                  <a:pt x="16" y="75"/>
                  <a:pt x="21" y="63"/>
                  <a:pt x="27" y="52"/>
                </a:cubicBezTo>
                <a:cubicBezTo>
                  <a:pt x="34"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6" y="65"/>
                </a:cubicBezTo>
                <a:cubicBezTo>
                  <a:pt x="81" y="71"/>
                  <a:pt x="77" y="78"/>
                  <a:pt x="74" y="86"/>
                </a:cubicBezTo>
                <a:cubicBezTo>
                  <a:pt x="71" y="94"/>
                  <a:pt x="69" y="103"/>
                  <a:pt x="68" y="113"/>
                </a:cubicBezTo>
                <a:cubicBezTo>
                  <a:pt x="66" y="122"/>
                  <a:pt x="65" y="132"/>
                  <a:pt x="64" y="142"/>
                </a:cubicBezTo>
                <a:cubicBezTo>
                  <a:pt x="64" y="153"/>
                  <a:pt x="64" y="163"/>
                  <a:pt x="64" y="173"/>
                </a:cubicBezTo>
                <a:cubicBezTo>
                  <a:pt x="64" y="183"/>
                  <a:pt x="64" y="193"/>
                  <a:pt x="64" y="204"/>
                </a:cubicBezTo>
                <a:cubicBezTo>
                  <a:pt x="65" y="214"/>
                  <a:pt x="66" y="224"/>
                  <a:pt x="68" y="233"/>
                </a:cubicBezTo>
                <a:cubicBezTo>
                  <a:pt x="69" y="243"/>
                  <a:pt x="71" y="252"/>
                  <a:pt x="74" y="260"/>
                </a:cubicBezTo>
                <a:cubicBezTo>
                  <a:pt x="77" y="268"/>
                  <a:pt x="81" y="275"/>
                  <a:pt x="86"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4"/>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4" name="Freeform 35"/>
          <p:cNvSpPr>
            <a:spLocks/>
          </p:cNvSpPr>
          <p:nvPr/>
        </p:nvSpPr>
        <p:spPr bwMode="auto">
          <a:xfrm>
            <a:off x="6890531" y="1603036"/>
            <a:ext cx="223972" cy="325294"/>
          </a:xfrm>
          <a:custGeom>
            <a:avLst/>
            <a:gdLst>
              <a:gd name="T0" fmla="*/ 115 w 234"/>
              <a:gd name="T1" fmla="*/ 48 h 339"/>
              <a:gd name="T2" fmla="*/ 97 w 234"/>
              <a:gd name="T3" fmla="*/ 50 h 339"/>
              <a:gd name="T4" fmla="*/ 80 w 234"/>
              <a:gd name="T5" fmla="*/ 54 h 339"/>
              <a:gd name="T6" fmla="*/ 64 w 234"/>
              <a:gd name="T7" fmla="*/ 60 h 339"/>
              <a:gd name="T8" fmla="*/ 49 w 234"/>
              <a:gd name="T9" fmla="*/ 66 h 339"/>
              <a:gd name="T10" fmla="*/ 43 w 234"/>
              <a:gd name="T11" fmla="*/ 68 h 339"/>
              <a:gd name="T12" fmla="*/ 37 w 234"/>
              <a:gd name="T13" fmla="*/ 69 h 339"/>
              <a:gd name="T14" fmla="*/ 22 w 234"/>
              <a:gd name="T15" fmla="*/ 62 h 339"/>
              <a:gd name="T16" fmla="*/ 16 w 234"/>
              <a:gd name="T17" fmla="*/ 47 h 339"/>
              <a:gd name="T18" fmla="*/ 19 w 234"/>
              <a:gd name="T19" fmla="*/ 35 h 339"/>
              <a:gd name="T20" fmla="*/ 32 w 234"/>
              <a:gd name="T21" fmla="*/ 24 h 339"/>
              <a:gd name="T22" fmla="*/ 53 w 234"/>
              <a:gd name="T23" fmla="*/ 15 h 339"/>
              <a:gd name="T24" fmla="*/ 76 w 234"/>
              <a:gd name="T25" fmla="*/ 7 h 339"/>
              <a:gd name="T26" fmla="*/ 100 w 234"/>
              <a:gd name="T27" fmla="*/ 2 h 339"/>
              <a:gd name="T28" fmla="*/ 122 w 234"/>
              <a:gd name="T29" fmla="*/ 0 h 339"/>
              <a:gd name="T30" fmla="*/ 165 w 234"/>
              <a:gd name="T31" fmla="*/ 6 h 339"/>
              <a:gd name="T32" fmla="*/ 200 w 234"/>
              <a:gd name="T33" fmla="*/ 22 h 339"/>
              <a:gd name="T34" fmla="*/ 223 w 234"/>
              <a:gd name="T35" fmla="*/ 49 h 339"/>
              <a:gd name="T36" fmla="*/ 231 w 234"/>
              <a:gd name="T37" fmla="*/ 85 h 339"/>
              <a:gd name="T38" fmla="*/ 224 w 234"/>
              <a:gd name="T39" fmla="*/ 121 h 339"/>
              <a:gd name="T40" fmla="*/ 206 w 234"/>
              <a:gd name="T41" fmla="*/ 158 h 339"/>
              <a:gd name="T42" fmla="*/ 178 w 234"/>
              <a:gd name="T43" fmla="*/ 195 h 339"/>
              <a:gd name="T44" fmla="*/ 145 w 234"/>
              <a:gd name="T45" fmla="*/ 230 h 339"/>
              <a:gd name="T46" fmla="*/ 109 w 234"/>
              <a:gd name="T47" fmla="*/ 263 h 339"/>
              <a:gd name="T48" fmla="*/ 74 w 234"/>
              <a:gd name="T49" fmla="*/ 292 h 339"/>
              <a:gd name="T50" fmla="*/ 211 w 234"/>
              <a:gd name="T51" fmla="*/ 292 h 339"/>
              <a:gd name="T52" fmla="*/ 221 w 234"/>
              <a:gd name="T53" fmla="*/ 294 h 339"/>
              <a:gd name="T54" fmla="*/ 228 w 234"/>
              <a:gd name="T55" fmla="*/ 300 h 339"/>
              <a:gd name="T56" fmla="*/ 233 w 234"/>
              <a:gd name="T57" fmla="*/ 307 h 339"/>
              <a:gd name="T58" fmla="*/ 234 w 234"/>
              <a:gd name="T59" fmla="*/ 316 h 339"/>
              <a:gd name="T60" fmla="*/ 233 w 234"/>
              <a:gd name="T61" fmla="*/ 325 h 339"/>
              <a:gd name="T62" fmla="*/ 228 w 234"/>
              <a:gd name="T63" fmla="*/ 332 h 339"/>
              <a:gd name="T64" fmla="*/ 221 w 234"/>
              <a:gd name="T65" fmla="*/ 337 h 339"/>
              <a:gd name="T66" fmla="*/ 211 w 234"/>
              <a:gd name="T67" fmla="*/ 339 h 339"/>
              <a:gd name="T68" fmla="*/ 33 w 234"/>
              <a:gd name="T69" fmla="*/ 339 h 339"/>
              <a:gd name="T70" fmla="*/ 8 w 234"/>
              <a:gd name="T71" fmla="*/ 331 h 339"/>
              <a:gd name="T72" fmla="*/ 0 w 234"/>
              <a:gd name="T73" fmla="*/ 312 h 339"/>
              <a:gd name="T74" fmla="*/ 4 w 234"/>
              <a:gd name="T75" fmla="*/ 295 h 339"/>
              <a:gd name="T76" fmla="*/ 17 w 234"/>
              <a:gd name="T77" fmla="*/ 278 h 339"/>
              <a:gd name="T78" fmla="*/ 25 w 234"/>
              <a:gd name="T79" fmla="*/ 272 h 339"/>
              <a:gd name="T80" fmla="*/ 36 w 234"/>
              <a:gd name="T81" fmla="*/ 262 h 339"/>
              <a:gd name="T82" fmla="*/ 49 w 234"/>
              <a:gd name="T83" fmla="*/ 251 h 339"/>
              <a:gd name="T84" fmla="*/ 62 w 234"/>
              <a:gd name="T85" fmla="*/ 238 h 339"/>
              <a:gd name="T86" fmla="*/ 75 w 234"/>
              <a:gd name="T87" fmla="*/ 226 h 339"/>
              <a:gd name="T88" fmla="*/ 86 w 234"/>
              <a:gd name="T89" fmla="*/ 216 h 339"/>
              <a:gd name="T90" fmla="*/ 118 w 234"/>
              <a:gd name="T91" fmla="*/ 182 h 339"/>
              <a:gd name="T92" fmla="*/ 145 w 234"/>
              <a:gd name="T93" fmla="*/ 149 h 339"/>
              <a:gd name="T94" fmla="*/ 163 w 234"/>
              <a:gd name="T95" fmla="*/ 118 h 339"/>
              <a:gd name="T96" fmla="*/ 170 w 234"/>
              <a:gd name="T97" fmla="*/ 91 h 339"/>
              <a:gd name="T98" fmla="*/ 165 w 234"/>
              <a:gd name="T99" fmla="*/ 72 h 339"/>
              <a:gd name="T100" fmla="*/ 153 w 234"/>
              <a:gd name="T101" fmla="*/ 59 h 339"/>
              <a:gd name="T102" fmla="*/ 135 w 234"/>
              <a:gd name="T103" fmla="*/ 51 h 339"/>
              <a:gd name="T104" fmla="*/ 115 w 234"/>
              <a:gd name="T105" fmla="*/ 4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39">
                <a:moveTo>
                  <a:pt x="115" y="48"/>
                </a:moveTo>
                <a:cubicBezTo>
                  <a:pt x="109" y="48"/>
                  <a:pt x="103" y="48"/>
                  <a:pt x="97" y="50"/>
                </a:cubicBezTo>
                <a:cubicBezTo>
                  <a:pt x="91" y="51"/>
                  <a:pt x="85" y="52"/>
                  <a:pt x="80" y="54"/>
                </a:cubicBezTo>
                <a:cubicBezTo>
                  <a:pt x="74" y="56"/>
                  <a:pt x="69" y="58"/>
                  <a:pt x="64" y="60"/>
                </a:cubicBezTo>
                <a:cubicBezTo>
                  <a:pt x="58" y="62"/>
                  <a:pt x="54" y="64"/>
                  <a:pt x="49" y="66"/>
                </a:cubicBezTo>
                <a:cubicBezTo>
                  <a:pt x="47" y="67"/>
                  <a:pt x="45" y="68"/>
                  <a:pt x="43" y="68"/>
                </a:cubicBezTo>
                <a:cubicBezTo>
                  <a:pt x="41" y="69"/>
                  <a:pt x="39" y="69"/>
                  <a:pt x="37" y="69"/>
                </a:cubicBezTo>
                <a:cubicBezTo>
                  <a:pt x="31" y="69"/>
                  <a:pt x="25" y="67"/>
                  <a:pt x="22" y="62"/>
                </a:cubicBezTo>
                <a:cubicBezTo>
                  <a:pt x="18" y="58"/>
                  <a:pt x="16" y="53"/>
                  <a:pt x="16" y="47"/>
                </a:cubicBezTo>
                <a:cubicBezTo>
                  <a:pt x="16" y="43"/>
                  <a:pt x="17" y="39"/>
                  <a:pt x="19" y="35"/>
                </a:cubicBezTo>
                <a:cubicBezTo>
                  <a:pt x="22" y="31"/>
                  <a:pt x="26" y="27"/>
                  <a:pt x="32" y="24"/>
                </a:cubicBezTo>
                <a:cubicBezTo>
                  <a:pt x="39" y="21"/>
                  <a:pt x="45" y="17"/>
                  <a:pt x="53" y="15"/>
                </a:cubicBezTo>
                <a:cubicBezTo>
                  <a:pt x="60" y="12"/>
                  <a:pt x="68" y="9"/>
                  <a:pt x="76" y="7"/>
                </a:cubicBezTo>
                <a:cubicBezTo>
                  <a:pt x="84" y="5"/>
                  <a:pt x="92" y="3"/>
                  <a:pt x="100" y="2"/>
                </a:cubicBezTo>
                <a:cubicBezTo>
                  <a:pt x="108" y="1"/>
                  <a:pt x="115" y="0"/>
                  <a:pt x="122" y="0"/>
                </a:cubicBezTo>
                <a:cubicBezTo>
                  <a:pt x="138" y="0"/>
                  <a:pt x="152" y="2"/>
                  <a:pt x="165" y="6"/>
                </a:cubicBezTo>
                <a:cubicBezTo>
                  <a:pt x="179" y="9"/>
                  <a:pt x="190" y="15"/>
                  <a:pt x="200" y="22"/>
                </a:cubicBezTo>
                <a:cubicBezTo>
                  <a:pt x="210" y="29"/>
                  <a:pt x="217" y="38"/>
                  <a:pt x="223" y="49"/>
                </a:cubicBezTo>
                <a:cubicBezTo>
                  <a:pt x="228" y="59"/>
                  <a:pt x="231" y="71"/>
                  <a:pt x="231" y="85"/>
                </a:cubicBezTo>
                <a:cubicBezTo>
                  <a:pt x="231" y="97"/>
                  <a:pt x="229" y="109"/>
                  <a:pt x="224" y="121"/>
                </a:cubicBezTo>
                <a:cubicBezTo>
                  <a:pt x="220" y="133"/>
                  <a:pt x="213" y="145"/>
                  <a:pt x="206" y="158"/>
                </a:cubicBezTo>
                <a:cubicBezTo>
                  <a:pt x="198" y="170"/>
                  <a:pt x="189" y="182"/>
                  <a:pt x="178" y="195"/>
                </a:cubicBezTo>
                <a:cubicBezTo>
                  <a:pt x="168" y="207"/>
                  <a:pt x="157" y="219"/>
                  <a:pt x="145" y="230"/>
                </a:cubicBezTo>
                <a:cubicBezTo>
                  <a:pt x="133" y="242"/>
                  <a:pt x="122" y="253"/>
                  <a:pt x="109" y="263"/>
                </a:cubicBezTo>
                <a:cubicBezTo>
                  <a:pt x="97" y="274"/>
                  <a:pt x="85" y="283"/>
                  <a:pt x="74" y="292"/>
                </a:cubicBezTo>
                <a:cubicBezTo>
                  <a:pt x="211" y="292"/>
                  <a:pt x="211" y="292"/>
                  <a:pt x="211" y="292"/>
                </a:cubicBezTo>
                <a:cubicBezTo>
                  <a:pt x="215" y="292"/>
                  <a:pt x="218" y="293"/>
                  <a:pt x="221" y="294"/>
                </a:cubicBezTo>
                <a:cubicBezTo>
                  <a:pt x="224" y="296"/>
                  <a:pt x="227" y="298"/>
                  <a:pt x="228" y="300"/>
                </a:cubicBezTo>
                <a:cubicBezTo>
                  <a:pt x="230" y="302"/>
                  <a:pt x="232" y="305"/>
                  <a:pt x="233" y="307"/>
                </a:cubicBezTo>
                <a:cubicBezTo>
                  <a:pt x="234" y="310"/>
                  <a:pt x="234" y="313"/>
                  <a:pt x="234" y="316"/>
                </a:cubicBezTo>
                <a:cubicBezTo>
                  <a:pt x="234" y="319"/>
                  <a:pt x="234" y="322"/>
                  <a:pt x="233" y="325"/>
                </a:cubicBezTo>
                <a:cubicBezTo>
                  <a:pt x="232" y="328"/>
                  <a:pt x="230" y="330"/>
                  <a:pt x="228" y="332"/>
                </a:cubicBezTo>
                <a:cubicBezTo>
                  <a:pt x="227" y="334"/>
                  <a:pt x="224" y="336"/>
                  <a:pt x="221" y="337"/>
                </a:cubicBezTo>
                <a:cubicBezTo>
                  <a:pt x="218" y="339"/>
                  <a:pt x="215" y="339"/>
                  <a:pt x="211" y="339"/>
                </a:cubicBezTo>
                <a:cubicBezTo>
                  <a:pt x="33" y="339"/>
                  <a:pt x="33" y="339"/>
                  <a:pt x="33" y="339"/>
                </a:cubicBezTo>
                <a:cubicBezTo>
                  <a:pt x="22" y="339"/>
                  <a:pt x="13" y="337"/>
                  <a:pt x="8" y="331"/>
                </a:cubicBezTo>
                <a:cubicBezTo>
                  <a:pt x="3" y="326"/>
                  <a:pt x="0" y="319"/>
                  <a:pt x="0" y="312"/>
                </a:cubicBezTo>
                <a:cubicBezTo>
                  <a:pt x="0" y="306"/>
                  <a:pt x="1" y="300"/>
                  <a:pt x="4" y="295"/>
                </a:cubicBezTo>
                <a:cubicBezTo>
                  <a:pt x="7" y="289"/>
                  <a:pt x="12" y="284"/>
                  <a:pt x="17" y="278"/>
                </a:cubicBezTo>
                <a:cubicBezTo>
                  <a:pt x="19" y="277"/>
                  <a:pt x="21" y="275"/>
                  <a:pt x="25" y="272"/>
                </a:cubicBezTo>
                <a:cubicBezTo>
                  <a:pt x="28" y="269"/>
                  <a:pt x="32" y="266"/>
                  <a:pt x="36" y="262"/>
                </a:cubicBezTo>
                <a:cubicBezTo>
                  <a:pt x="40" y="258"/>
                  <a:pt x="44" y="255"/>
                  <a:pt x="49" y="251"/>
                </a:cubicBezTo>
                <a:cubicBezTo>
                  <a:pt x="53" y="247"/>
                  <a:pt x="58" y="243"/>
                  <a:pt x="62" y="238"/>
                </a:cubicBezTo>
                <a:cubicBezTo>
                  <a:pt x="67" y="234"/>
                  <a:pt x="71" y="230"/>
                  <a:pt x="75" y="226"/>
                </a:cubicBezTo>
                <a:cubicBezTo>
                  <a:pt x="79" y="222"/>
                  <a:pt x="83" y="219"/>
                  <a:pt x="86" y="216"/>
                </a:cubicBezTo>
                <a:cubicBezTo>
                  <a:pt x="97" y="205"/>
                  <a:pt x="108" y="193"/>
                  <a:pt x="118" y="182"/>
                </a:cubicBezTo>
                <a:cubicBezTo>
                  <a:pt x="129" y="171"/>
                  <a:pt x="138" y="159"/>
                  <a:pt x="145" y="149"/>
                </a:cubicBezTo>
                <a:cubicBezTo>
                  <a:pt x="153" y="138"/>
                  <a:pt x="159" y="127"/>
                  <a:pt x="163" y="118"/>
                </a:cubicBezTo>
                <a:cubicBezTo>
                  <a:pt x="168" y="108"/>
                  <a:pt x="170" y="99"/>
                  <a:pt x="170" y="91"/>
                </a:cubicBezTo>
                <a:cubicBezTo>
                  <a:pt x="170" y="84"/>
                  <a:pt x="168" y="77"/>
                  <a:pt x="165" y="72"/>
                </a:cubicBezTo>
                <a:cubicBezTo>
                  <a:pt x="162" y="67"/>
                  <a:pt x="158" y="62"/>
                  <a:pt x="153" y="59"/>
                </a:cubicBezTo>
                <a:cubicBezTo>
                  <a:pt x="148" y="55"/>
                  <a:pt x="142" y="52"/>
                  <a:pt x="135" y="51"/>
                </a:cubicBezTo>
                <a:cubicBezTo>
                  <a:pt x="129" y="49"/>
                  <a:pt x="122" y="48"/>
                  <a:pt x="115"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5" name="Freeform 36"/>
          <p:cNvSpPr>
            <a:spLocks noEditPoints="1"/>
          </p:cNvSpPr>
          <p:nvPr/>
        </p:nvSpPr>
        <p:spPr bwMode="auto">
          <a:xfrm>
            <a:off x="7103837" y="3021524"/>
            <a:ext cx="239972" cy="330625"/>
          </a:xfrm>
          <a:custGeom>
            <a:avLst/>
            <a:gdLst>
              <a:gd name="T0" fmla="*/ 126 w 252"/>
              <a:gd name="T1" fmla="*/ 0 h 347"/>
              <a:gd name="T2" fmla="*/ 169 w 252"/>
              <a:gd name="T3" fmla="*/ 7 h 347"/>
              <a:gd name="T4" fmla="*/ 202 w 252"/>
              <a:gd name="T5" fmla="*/ 25 h 347"/>
              <a:gd name="T6" fmla="*/ 225 w 252"/>
              <a:gd name="T7" fmla="*/ 53 h 347"/>
              <a:gd name="T8" fmla="*/ 241 w 252"/>
              <a:gd name="T9" fmla="*/ 88 h 347"/>
              <a:gd name="T10" fmla="*/ 249 w 252"/>
              <a:gd name="T11" fmla="*/ 129 h 347"/>
              <a:gd name="T12" fmla="*/ 252 w 252"/>
              <a:gd name="T13" fmla="*/ 174 h 347"/>
              <a:gd name="T14" fmla="*/ 249 w 252"/>
              <a:gd name="T15" fmla="*/ 218 h 347"/>
              <a:gd name="T16" fmla="*/ 241 w 252"/>
              <a:gd name="T17" fmla="*/ 259 h 347"/>
              <a:gd name="T18" fmla="*/ 225 w 252"/>
              <a:gd name="T19" fmla="*/ 294 h 347"/>
              <a:gd name="T20" fmla="*/ 202 w 252"/>
              <a:gd name="T21" fmla="*/ 322 h 347"/>
              <a:gd name="T22" fmla="*/ 169 w 252"/>
              <a:gd name="T23" fmla="*/ 341 h 347"/>
              <a:gd name="T24" fmla="*/ 126 w 252"/>
              <a:gd name="T25" fmla="*/ 347 h 347"/>
              <a:gd name="T26" fmla="*/ 83 w 252"/>
              <a:gd name="T27" fmla="*/ 341 h 347"/>
              <a:gd name="T28" fmla="*/ 50 w 252"/>
              <a:gd name="T29" fmla="*/ 322 h 347"/>
              <a:gd name="T30" fmla="*/ 27 w 252"/>
              <a:gd name="T31" fmla="*/ 294 h 347"/>
              <a:gd name="T32" fmla="*/ 11 w 252"/>
              <a:gd name="T33" fmla="*/ 259 h 347"/>
              <a:gd name="T34" fmla="*/ 2 w 252"/>
              <a:gd name="T35" fmla="*/ 218 h 347"/>
              <a:gd name="T36" fmla="*/ 0 w 252"/>
              <a:gd name="T37" fmla="*/ 174 h 347"/>
              <a:gd name="T38" fmla="*/ 2 w 252"/>
              <a:gd name="T39" fmla="*/ 129 h 347"/>
              <a:gd name="T40" fmla="*/ 11 w 252"/>
              <a:gd name="T41" fmla="*/ 88 h 347"/>
              <a:gd name="T42" fmla="*/ 27 w 252"/>
              <a:gd name="T43" fmla="*/ 53 h 347"/>
              <a:gd name="T44" fmla="*/ 50 w 252"/>
              <a:gd name="T45" fmla="*/ 25 h 347"/>
              <a:gd name="T46" fmla="*/ 83 w 252"/>
              <a:gd name="T47" fmla="*/ 7 h 347"/>
              <a:gd name="T48" fmla="*/ 126 w 252"/>
              <a:gd name="T49" fmla="*/ 0 h 347"/>
              <a:gd name="T50" fmla="*/ 126 w 252"/>
              <a:gd name="T51" fmla="*/ 46 h 347"/>
              <a:gd name="T52" fmla="*/ 102 w 252"/>
              <a:gd name="T53" fmla="*/ 51 h 347"/>
              <a:gd name="T54" fmla="*/ 85 w 252"/>
              <a:gd name="T55" fmla="*/ 65 h 347"/>
              <a:gd name="T56" fmla="*/ 74 w 252"/>
              <a:gd name="T57" fmla="*/ 87 h 347"/>
              <a:gd name="T58" fmla="*/ 67 w 252"/>
              <a:gd name="T59" fmla="*/ 113 h 347"/>
              <a:gd name="T60" fmla="*/ 64 w 252"/>
              <a:gd name="T61" fmla="*/ 143 h 347"/>
              <a:gd name="T62" fmla="*/ 63 w 252"/>
              <a:gd name="T63" fmla="*/ 174 h 347"/>
              <a:gd name="T64" fmla="*/ 64 w 252"/>
              <a:gd name="T65" fmla="*/ 204 h 347"/>
              <a:gd name="T66" fmla="*/ 67 w 252"/>
              <a:gd name="T67" fmla="*/ 234 h 347"/>
              <a:gd name="T68" fmla="*/ 74 w 252"/>
              <a:gd name="T69" fmla="*/ 261 h 347"/>
              <a:gd name="T70" fmla="*/ 85 w 252"/>
              <a:gd name="T71" fmla="*/ 282 h 347"/>
              <a:gd name="T72" fmla="*/ 102 w 252"/>
              <a:gd name="T73" fmla="*/ 297 h 347"/>
              <a:gd name="T74" fmla="*/ 126 w 252"/>
              <a:gd name="T75" fmla="*/ 302 h 347"/>
              <a:gd name="T76" fmla="*/ 150 w 252"/>
              <a:gd name="T77" fmla="*/ 297 h 347"/>
              <a:gd name="T78" fmla="*/ 167 w 252"/>
              <a:gd name="T79" fmla="*/ 282 h 347"/>
              <a:gd name="T80" fmla="*/ 178 w 252"/>
              <a:gd name="T81" fmla="*/ 261 h 347"/>
              <a:gd name="T82" fmla="*/ 185 w 252"/>
              <a:gd name="T83" fmla="*/ 234 h 347"/>
              <a:gd name="T84" fmla="*/ 188 w 252"/>
              <a:gd name="T85" fmla="*/ 204 h 347"/>
              <a:gd name="T86" fmla="*/ 189 w 252"/>
              <a:gd name="T87" fmla="*/ 174 h 347"/>
              <a:gd name="T88" fmla="*/ 188 w 252"/>
              <a:gd name="T89" fmla="*/ 143 h 347"/>
              <a:gd name="T90" fmla="*/ 185 w 252"/>
              <a:gd name="T91" fmla="*/ 113 h 347"/>
              <a:gd name="T92" fmla="*/ 178 w 252"/>
              <a:gd name="T93" fmla="*/ 87 h 347"/>
              <a:gd name="T94" fmla="*/ 167 w 252"/>
              <a:gd name="T95" fmla="*/ 65 h 347"/>
              <a:gd name="T96" fmla="*/ 150 w 252"/>
              <a:gd name="T97" fmla="*/ 51 h 347"/>
              <a:gd name="T98" fmla="*/ 126 w 252"/>
              <a:gd name="T99" fmla="*/ 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47">
                <a:moveTo>
                  <a:pt x="126" y="0"/>
                </a:moveTo>
                <a:cubicBezTo>
                  <a:pt x="142" y="0"/>
                  <a:pt x="156" y="3"/>
                  <a:pt x="169" y="7"/>
                </a:cubicBezTo>
                <a:cubicBezTo>
                  <a:pt x="181" y="11"/>
                  <a:pt x="192" y="17"/>
                  <a:pt x="202" y="25"/>
                </a:cubicBezTo>
                <a:cubicBezTo>
                  <a:pt x="211" y="33"/>
                  <a:pt x="219" y="42"/>
                  <a:pt x="225" y="53"/>
                </a:cubicBezTo>
                <a:cubicBezTo>
                  <a:pt x="232" y="64"/>
                  <a:pt x="237" y="75"/>
                  <a:pt x="241" y="88"/>
                </a:cubicBezTo>
                <a:cubicBezTo>
                  <a:pt x="245" y="101"/>
                  <a:pt x="248" y="115"/>
                  <a:pt x="249" y="129"/>
                </a:cubicBezTo>
                <a:cubicBezTo>
                  <a:pt x="251" y="144"/>
                  <a:pt x="252" y="158"/>
                  <a:pt x="252" y="174"/>
                </a:cubicBezTo>
                <a:cubicBezTo>
                  <a:pt x="252" y="189"/>
                  <a:pt x="251" y="204"/>
                  <a:pt x="249" y="218"/>
                </a:cubicBezTo>
                <a:cubicBezTo>
                  <a:pt x="248" y="233"/>
                  <a:pt x="245" y="246"/>
                  <a:pt x="241" y="259"/>
                </a:cubicBezTo>
                <a:cubicBezTo>
                  <a:pt x="237" y="272"/>
                  <a:pt x="232" y="284"/>
                  <a:pt x="225" y="294"/>
                </a:cubicBezTo>
                <a:cubicBezTo>
                  <a:pt x="219" y="305"/>
                  <a:pt x="211" y="314"/>
                  <a:pt x="202" y="322"/>
                </a:cubicBezTo>
                <a:cubicBezTo>
                  <a:pt x="192" y="330"/>
                  <a:pt x="181" y="336"/>
                  <a:pt x="169" y="341"/>
                </a:cubicBezTo>
                <a:cubicBezTo>
                  <a:pt x="156" y="345"/>
                  <a:pt x="142" y="347"/>
                  <a:pt x="126" y="347"/>
                </a:cubicBezTo>
                <a:cubicBezTo>
                  <a:pt x="110" y="347"/>
                  <a:pt x="96" y="345"/>
                  <a:pt x="83" y="341"/>
                </a:cubicBezTo>
                <a:cubicBezTo>
                  <a:pt x="70" y="336"/>
                  <a:pt x="59" y="330"/>
                  <a:pt x="50" y="322"/>
                </a:cubicBezTo>
                <a:cubicBezTo>
                  <a:pt x="41" y="314"/>
                  <a:pt x="33" y="305"/>
                  <a:pt x="27" y="294"/>
                </a:cubicBezTo>
                <a:cubicBezTo>
                  <a:pt x="20" y="284"/>
                  <a:pt x="15" y="272"/>
                  <a:pt x="11" y="259"/>
                </a:cubicBezTo>
                <a:cubicBezTo>
                  <a:pt x="7" y="246"/>
                  <a:pt x="4" y="233"/>
                  <a:pt x="2" y="218"/>
                </a:cubicBezTo>
                <a:cubicBezTo>
                  <a:pt x="1" y="204"/>
                  <a:pt x="0" y="189"/>
                  <a:pt x="0" y="174"/>
                </a:cubicBezTo>
                <a:cubicBezTo>
                  <a:pt x="0" y="158"/>
                  <a:pt x="1" y="144"/>
                  <a:pt x="2" y="129"/>
                </a:cubicBezTo>
                <a:cubicBezTo>
                  <a:pt x="4" y="115"/>
                  <a:pt x="7" y="101"/>
                  <a:pt x="11" y="88"/>
                </a:cubicBezTo>
                <a:cubicBezTo>
                  <a:pt x="15" y="75"/>
                  <a:pt x="20" y="64"/>
                  <a:pt x="27" y="53"/>
                </a:cubicBezTo>
                <a:cubicBezTo>
                  <a:pt x="33" y="42"/>
                  <a:pt x="41" y="33"/>
                  <a:pt x="50" y="25"/>
                </a:cubicBezTo>
                <a:cubicBezTo>
                  <a:pt x="59" y="17"/>
                  <a:pt x="70" y="11"/>
                  <a:pt x="83" y="7"/>
                </a:cubicBezTo>
                <a:cubicBezTo>
                  <a:pt x="95" y="3"/>
                  <a:pt x="110" y="0"/>
                  <a:pt x="126" y="0"/>
                </a:cubicBezTo>
                <a:close/>
                <a:moveTo>
                  <a:pt x="126" y="46"/>
                </a:moveTo>
                <a:cubicBezTo>
                  <a:pt x="117" y="46"/>
                  <a:pt x="109" y="47"/>
                  <a:pt x="102" y="51"/>
                </a:cubicBezTo>
                <a:cubicBezTo>
                  <a:pt x="95" y="54"/>
                  <a:pt x="90" y="59"/>
                  <a:pt x="85" y="65"/>
                </a:cubicBezTo>
                <a:cubicBezTo>
                  <a:pt x="80" y="71"/>
                  <a:pt x="76" y="79"/>
                  <a:pt x="74" y="87"/>
                </a:cubicBezTo>
                <a:cubicBezTo>
                  <a:pt x="71" y="95"/>
                  <a:pt x="69" y="104"/>
                  <a:pt x="67" y="113"/>
                </a:cubicBezTo>
                <a:cubicBezTo>
                  <a:pt x="65" y="123"/>
                  <a:pt x="64" y="133"/>
                  <a:pt x="64" y="143"/>
                </a:cubicBezTo>
                <a:cubicBezTo>
                  <a:pt x="63" y="153"/>
                  <a:pt x="63" y="164"/>
                  <a:pt x="63" y="174"/>
                </a:cubicBezTo>
                <a:cubicBezTo>
                  <a:pt x="63" y="184"/>
                  <a:pt x="63" y="194"/>
                  <a:pt x="64" y="204"/>
                </a:cubicBezTo>
                <a:cubicBezTo>
                  <a:pt x="64" y="215"/>
                  <a:pt x="65" y="224"/>
                  <a:pt x="67" y="234"/>
                </a:cubicBezTo>
                <a:cubicBezTo>
                  <a:pt x="69" y="243"/>
                  <a:pt x="71" y="252"/>
                  <a:pt x="74" y="261"/>
                </a:cubicBezTo>
                <a:cubicBezTo>
                  <a:pt x="76" y="269"/>
                  <a:pt x="80" y="276"/>
                  <a:pt x="85" y="282"/>
                </a:cubicBezTo>
                <a:cubicBezTo>
                  <a:pt x="90" y="288"/>
                  <a:pt x="95" y="293"/>
                  <a:pt x="102" y="297"/>
                </a:cubicBezTo>
                <a:cubicBezTo>
                  <a:pt x="109" y="300"/>
                  <a:pt x="117" y="302"/>
                  <a:pt x="126" y="302"/>
                </a:cubicBezTo>
                <a:cubicBezTo>
                  <a:pt x="135" y="302"/>
                  <a:pt x="143" y="300"/>
                  <a:pt x="150" y="297"/>
                </a:cubicBezTo>
                <a:cubicBezTo>
                  <a:pt x="157" y="293"/>
                  <a:pt x="162" y="288"/>
                  <a:pt x="167" y="282"/>
                </a:cubicBezTo>
                <a:cubicBezTo>
                  <a:pt x="172" y="276"/>
                  <a:pt x="176" y="269"/>
                  <a:pt x="178" y="261"/>
                </a:cubicBezTo>
                <a:cubicBezTo>
                  <a:pt x="181" y="252"/>
                  <a:pt x="184" y="243"/>
                  <a:pt x="185" y="234"/>
                </a:cubicBezTo>
                <a:cubicBezTo>
                  <a:pt x="187" y="224"/>
                  <a:pt x="188" y="215"/>
                  <a:pt x="188" y="204"/>
                </a:cubicBezTo>
                <a:cubicBezTo>
                  <a:pt x="189" y="194"/>
                  <a:pt x="189" y="184"/>
                  <a:pt x="189" y="174"/>
                </a:cubicBezTo>
                <a:cubicBezTo>
                  <a:pt x="189" y="164"/>
                  <a:pt x="189" y="153"/>
                  <a:pt x="188" y="143"/>
                </a:cubicBezTo>
                <a:cubicBezTo>
                  <a:pt x="188" y="133"/>
                  <a:pt x="187" y="123"/>
                  <a:pt x="185" y="113"/>
                </a:cubicBezTo>
                <a:cubicBezTo>
                  <a:pt x="184" y="104"/>
                  <a:pt x="181" y="95"/>
                  <a:pt x="178" y="87"/>
                </a:cubicBezTo>
                <a:cubicBezTo>
                  <a:pt x="176" y="79"/>
                  <a:pt x="172" y="71"/>
                  <a:pt x="167" y="65"/>
                </a:cubicBezTo>
                <a:cubicBezTo>
                  <a:pt x="162" y="59"/>
                  <a:pt x="157" y="54"/>
                  <a:pt x="150" y="51"/>
                </a:cubicBezTo>
                <a:cubicBezTo>
                  <a:pt x="143" y="47"/>
                  <a:pt x="135" y="46"/>
                  <a:pt x="12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6" name="Freeform 37"/>
          <p:cNvSpPr>
            <a:spLocks/>
          </p:cNvSpPr>
          <p:nvPr/>
        </p:nvSpPr>
        <p:spPr bwMode="auto">
          <a:xfrm>
            <a:off x="7402466" y="3016189"/>
            <a:ext cx="218641" cy="335959"/>
          </a:xfrm>
          <a:custGeom>
            <a:avLst/>
            <a:gdLst>
              <a:gd name="T0" fmla="*/ 115 w 224"/>
              <a:gd name="T1" fmla="*/ 148 h 350"/>
              <a:gd name="T2" fmla="*/ 151 w 224"/>
              <a:gd name="T3" fmla="*/ 121 h 350"/>
              <a:gd name="T4" fmla="*/ 151 w 224"/>
              <a:gd name="T5" fmla="*/ 76 h 350"/>
              <a:gd name="T6" fmla="*/ 119 w 224"/>
              <a:gd name="T7" fmla="*/ 52 h 350"/>
              <a:gd name="T8" fmla="*/ 72 w 224"/>
              <a:gd name="T9" fmla="*/ 51 h 350"/>
              <a:gd name="T10" fmla="*/ 33 w 224"/>
              <a:gd name="T11" fmla="*/ 60 h 350"/>
              <a:gd name="T12" fmla="*/ 13 w 224"/>
              <a:gd name="T13" fmla="*/ 60 h 350"/>
              <a:gd name="T14" fmla="*/ 2 w 224"/>
              <a:gd name="T15" fmla="*/ 47 h 350"/>
              <a:gd name="T16" fmla="*/ 5 w 224"/>
              <a:gd name="T17" fmla="*/ 25 h 350"/>
              <a:gd name="T18" fmla="*/ 56 w 224"/>
              <a:gd name="T19" fmla="*/ 4 h 350"/>
              <a:gd name="T20" fmla="*/ 147 w 224"/>
              <a:gd name="T21" fmla="*/ 6 h 350"/>
              <a:gd name="T22" fmla="*/ 209 w 224"/>
              <a:gd name="T23" fmla="*/ 53 h 350"/>
              <a:gd name="T24" fmla="*/ 213 w 224"/>
              <a:gd name="T25" fmla="*/ 121 h 350"/>
              <a:gd name="T26" fmla="*/ 179 w 224"/>
              <a:gd name="T27" fmla="*/ 160 h 350"/>
              <a:gd name="T28" fmla="*/ 155 w 224"/>
              <a:gd name="T29" fmla="*/ 170 h 350"/>
              <a:gd name="T30" fmla="*/ 206 w 224"/>
              <a:gd name="T31" fmla="*/ 199 h 350"/>
              <a:gd name="T32" fmla="*/ 224 w 224"/>
              <a:gd name="T33" fmla="*/ 255 h 350"/>
              <a:gd name="T34" fmla="*/ 188 w 224"/>
              <a:gd name="T35" fmla="*/ 328 h 350"/>
              <a:gd name="T36" fmla="*/ 102 w 224"/>
              <a:gd name="T37" fmla="*/ 350 h 350"/>
              <a:gd name="T38" fmla="*/ 59 w 224"/>
              <a:gd name="T39" fmla="*/ 345 h 350"/>
              <a:gd name="T40" fmla="*/ 18 w 224"/>
              <a:gd name="T41" fmla="*/ 331 h 350"/>
              <a:gd name="T42" fmla="*/ 2 w 224"/>
              <a:gd name="T43" fmla="*/ 310 h 350"/>
              <a:gd name="T44" fmla="*/ 8 w 224"/>
              <a:gd name="T45" fmla="*/ 294 h 350"/>
              <a:gd name="T46" fmla="*/ 25 w 224"/>
              <a:gd name="T47" fmla="*/ 287 h 350"/>
              <a:gd name="T48" fmla="*/ 30 w 224"/>
              <a:gd name="T49" fmla="*/ 288 h 350"/>
              <a:gd name="T50" fmla="*/ 59 w 224"/>
              <a:gd name="T51" fmla="*/ 297 h 350"/>
              <a:gd name="T52" fmla="*/ 99 w 224"/>
              <a:gd name="T53" fmla="*/ 303 h 350"/>
              <a:gd name="T54" fmla="*/ 144 w 224"/>
              <a:gd name="T55" fmla="*/ 290 h 350"/>
              <a:gd name="T56" fmla="*/ 161 w 224"/>
              <a:gd name="T57" fmla="*/ 252 h 350"/>
              <a:gd name="T58" fmla="*/ 141 w 224"/>
              <a:gd name="T59" fmla="*/ 209 h 350"/>
              <a:gd name="T60" fmla="*/ 91 w 224"/>
              <a:gd name="T61" fmla="*/ 193 h 350"/>
              <a:gd name="T62" fmla="*/ 65 w 224"/>
              <a:gd name="T63" fmla="*/ 191 h 350"/>
              <a:gd name="T64" fmla="*/ 54 w 224"/>
              <a:gd name="T65" fmla="*/ 180 h 350"/>
              <a:gd name="T66" fmla="*/ 58 w 224"/>
              <a:gd name="T67" fmla="*/ 158 h 350"/>
              <a:gd name="T68" fmla="*/ 89 w 224"/>
              <a:gd name="T69" fmla="*/ 15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350">
                <a:moveTo>
                  <a:pt x="89" y="151"/>
                </a:moveTo>
                <a:cubicBezTo>
                  <a:pt x="99" y="151"/>
                  <a:pt x="107" y="150"/>
                  <a:pt x="115" y="148"/>
                </a:cubicBezTo>
                <a:cubicBezTo>
                  <a:pt x="124" y="145"/>
                  <a:pt x="131" y="142"/>
                  <a:pt x="137" y="138"/>
                </a:cubicBezTo>
                <a:cubicBezTo>
                  <a:pt x="143" y="133"/>
                  <a:pt x="147" y="128"/>
                  <a:pt x="151" y="121"/>
                </a:cubicBezTo>
                <a:cubicBezTo>
                  <a:pt x="154" y="115"/>
                  <a:pt x="156" y="107"/>
                  <a:pt x="156" y="98"/>
                </a:cubicBezTo>
                <a:cubicBezTo>
                  <a:pt x="156" y="90"/>
                  <a:pt x="154" y="83"/>
                  <a:pt x="151" y="76"/>
                </a:cubicBezTo>
                <a:cubicBezTo>
                  <a:pt x="148" y="70"/>
                  <a:pt x="143" y="65"/>
                  <a:pt x="138" y="61"/>
                </a:cubicBezTo>
                <a:cubicBezTo>
                  <a:pt x="132" y="57"/>
                  <a:pt x="126" y="54"/>
                  <a:pt x="119" y="52"/>
                </a:cubicBezTo>
                <a:cubicBezTo>
                  <a:pt x="111" y="50"/>
                  <a:pt x="103" y="49"/>
                  <a:pt x="95" y="49"/>
                </a:cubicBezTo>
                <a:cubicBezTo>
                  <a:pt x="88" y="49"/>
                  <a:pt x="80" y="49"/>
                  <a:pt x="72" y="51"/>
                </a:cubicBezTo>
                <a:cubicBezTo>
                  <a:pt x="64" y="52"/>
                  <a:pt x="57" y="54"/>
                  <a:pt x="50" y="55"/>
                </a:cubicBezTo>
                <a:cubicBezTo>
                  <a:pt x="43" y="57"/>
                  <a:pt x="38" y="58"/>
                  <a:pt x="33" y="60"/>
                </a:cubicBezTo>
                <a:cubicBezTo>
                  <a:pt x="28" y="61"/>
                  <a:pt x="24" y="62"/>
                  <a:pt x="22" y="62"/>
                </a:cubicBezTo>
                <a:cubicBezTo>
                  <a:pt x="19" y="62"/>
                  <a:pt x="16" y="61"/>
                  <a:pt x="13" y="60"/>
                </a:cubicBezTo>
                <a:cubicBezTo>
                  <a:pt x="10" y="59"/>
                  <a:pt x="8" y="57"/>
                  <a:pt x="6" y="55"/>
                </a:cubicBezTo>
                <a:cubicBezTo>
                  <a:pt x="4" y="53"/>
                  <a:pt x="3" y="50"/>
                  <a:pt x="2" y="47"/>
                </a:cubicBezTo>
                <a:cubicBezTo>
                  <a:pt x="1" y="45"/>
                  <a:pt x="0" y="42"/>
                  <a:pt x="0" y="39"/>
                </a:cubicBezTo>
                <a:cubicBezTo>
                  <a:pt x="0" y="34"/>
                  <a:pt x="2" y="30"/>
                  <a:pt x="5" y="25"/>
                </a:cubicBezTo>
                <a:cubicBezTo>
                  <a:pt x="7" y="21"/>
                  <a:pt x="12" y="18"/>
                  <a:pt x="19" y="16"/>
                </a:cubicBezTo>
                <a:cubicBezTo>
                  <a:pt x="30" y="11"/>
                  <a:pt x="42" y="7"/>
                  <a:pt x="56" y="4"/>
                </a:cubicBezTo>
                <a:cubicBezTo>
                  <a:pt x="69" y="1"/>
                  <a:pt x="83" y="0"/>
                  <a:pt x="98" y="0"/>
                </a:cubicBezTo>
                <a:cubicBezTo>
                  <a:pt x="116" y="0"/>
                  <a:pt x="132" y="2"/>
                  <a:pt x="147" y="6"/>
                </a:cubicBezTo>
                <a:cubicBezTo>
                  <a:pt x="161" y="10"/>
                  <a:pt x="174" y="16"/>
                  <a:pt x="185" y="24"/>
                </a:cubicBezTo>
                <a:cubicBezTo>
                  <a:pt x="195" y="32"/>
                  <a:pt x="203" y="42"/>
                  <a:pt x="209" y="53"/>
                </a:cubicBezTo>
                <a:cubicBezTo>
                  <a:pt x="215" y="65"/>
                  <a:pt x="218" y="78"/>
                  <a:pt x="218" y="93"/>
                </a:cubicBezTo>
                <a:cubicBezTo>
                  <a:pt x="218" y="103"/>
                  <a:pt x="216" y="112"/>
                  <a:pt x="213" y="121"/>
                </a:cubicBezTo>
                <a:cubicBezTo>
                  <a:pt x="210" y="129"/>
                  <a:pt x="205" y="137"/>
                  <a:pt x="199" y="143"/>
                </a:cubicBezTo>
                <a:cubicBezTo>
                  <a:pt x="194" y="150"/>
                  <a:pt x="187" y="155"/>
                  <a:pt x="179" y="160"/>
                </a:cubicBezTo>
                <a:cubicBezTo>
                  <a:pt x="172" y="164"/>
                  <a:pt x="164" y="167"/>
                  <a:pt x="155" y="169"/>
                </a:cubicBezTo>
                <a:cubicBezTo>
                  <a:pt x="155" y="170"/>
                  <a:pt x="155" y="170"/>
                  <a:pt x="155" y="170"/>
                </a:cubicBezTo>
                <a:cubicBezTo>
                  <a:pt x="166" y="172"/>
                  <a:pt x="176" y="176"/>
                  <a:pt x="184" y="180"/>
                </a:cubicBezTo>
                <a:cubicBezTo>
                  <a:pt x="193" y="185"/>
                  <a:pt x="200" y="191"/>
                  <a:pt x="206" y="199"/>
                </a:cubicBezTo>
                <a:cubicBezTo>
                  <a:pt x="212" y="206"/>
                  <a:pt x="217" y="215"/>
                  <a:pt x="220" y="224"/>
                </a:cubicBezTo>
                <a:cubicBezTo>
                  <a:pt x="223" y="234"/>
                  <a:pt x="224" y="244"/>
                  <a:pt x="224" y="255"/>
                </a:cubicBezTo>
                <a:cubicBezTo>
                  <a:pt x="224" y="272"/>
                  <a:pt x="221" y="286"/>
                  <a:pt x="215" y="298"/>
                </a:cubicBezTo>
                <a:cubicBezTo>
                  <a:pt x="208" y="310"/>
                  <a:pt x="199" y="320"/>
                  <a:pt x="188" y="328"/>
                </a:cubicBezTo>
                <a:cubicBezTo>
                  <a:pt x="176" y="336"/>
                  <a:pt x="163" y="341"/>
                  <a:pt x="149" y="345"/>
                </a:cubicBezTo>
                <a:cubicBezTo>
                  <a:pt x="134" y="349"/>
                  <a:pt x="118" y="350"/>
                  <a:pt x="102" y="350"/>
                </a:cubicBezTo>
                <a:cubicBezTo>
                  <a:pt x="95" y="350"/>
                  <a:pt x="88" y="350"/>
                  <a:pt x="81" y="349"/>
                </a:cubicBezTo>
                <a:cubicBezTo>
                  <a:pt x="74" y="348"/>
                  <a:pt x="66" y="347"/>
                  <a:pt x="59" y="345"/>
                </a:cubicBezTo>
                <a:cubicBezTo>
                  <a:pt x="52" y="344"/>
                  <a:pt x="45" y="342"/>
                  <a:pt x="38" y="339"/>
                </a:cubicBezTo>
                <a:cubicBezTo>
                  <a:pt x="31" y="337"/>
                  <a:pt x="24" y="334"/>
                  <a:pt x="18" y="331"/>
                </a:cubicBezTo>
                <a:cubicBezTo>
                  <a:pt x="12" y="329"/>
                  <a:pt x="8" y="326"/>
                  <a:pt x="6" y="322"/>
                </a:cubicBezTo>
                <a:cubicBezTo>
                  <a:pt x="3" y="318"/>
                  <a:pt x="2" y="314"/>
                  <a:pt x="2" y="310"/>
                </a:cubicBezTo>
                <a:cubicBezTo>
                  <a:pt x="2" y="307"/>
                  <a:pt x="3" y="304"/>
                  <a:pt x="4" y="301"/>
                </a:cubicBezTo>
                <a:cubicBezTo>
                  <a:pt x="5" y="299"/>
                  <a:pt x="6" y="296"/>
                  <a:pt x="8" y="294"/>
                </a:cubicBezTo>
                <a:cubicBezTo>
                  <a:pt x="10" y="292"/>
                  <a:pt x="13" y="291"/>
                  <a:pt x="15" y="289"/>
                </a:cubicBezTo>
                <a:cubicBezTo>
                  <a:pt x="18" y="288"/>
                  <a:pt x="21" y="287"/>
                  <a:pt x="25" y="287"/>
                </a:cubicBezTo>
                <a:cubicBezTo>
                  <a:pt x="26" y="287"/>
                  <a:pt x="27" y="287"/>
                  <a:pt x="27" y="288"/>
                </a:cubicBezTo>
                <a:cubicBezTo>
                  <a:pt x="28" y="288"/>
                  <a:pt x="29" y="288"/>
                  <a:pt x="30" y="288"/>
                </a:cubicBezTo>
                <a:cubicBezTo>
                  <a:pt x="34" y="289"/>
                  <a:pt x="38" y="291"/>
                  <a:pt x="43" y="292"/>
                </a:cubicBezTo>
                <a:cubicBezTo>
                  <a:pt x="48" y="294"/>
                  <a:pt x="53" y="296"/>
                  <a:pt x="59" y="297"/>
                </a:cubicBezTo>
                <a:cubicBezTo>
                  <a:pt x="65" y="299"/>
                  <a:pt x="71" y="300"/>
                  <a:pt x="78" y="301"/>
                </a:cubicBezTo>
                <a:cubicBezTo>
                  <a:pt x="85" y="302"/>
                  <a:pt x="92" y="303"/>
                  <a:pt x="99" y="303"/>
                </a:cubicBezTo>
                <a:cubicBezTo>
                  <a:pt x="108" y="303"/>
                  <a:pt x="117" y="302"/>
                  <a:pt x="124" y="299"/>
                </a:cubicBezTo>
                <a:cubicBezTo>
                  <a:pt x="132" y="297"/>
                  <a:pt x="138" y="294"/>
                  <a:pt x="144" y="290"/>
                </a:cubicBezTo>
                <a:cubicBezTo>
                  <a:pt x="149" y="286"/>
                  <a:pt x="154" y="280"/>
                  <a:pt x="157" y="274"/>
                </a:cubicBezTo>
                <a:cubicBezTo>
                  <a:pt x="160" y="268"/>
                  <a:pt x="161" y="261"/>
                  <a:pt x="161" y="252"/>
                </a:cubicBezTo>
                <a:cubicBezTo>
                  <a:pt x="161" y="243"/>
                  <a:pt x="159" y="235"/>
                  <a:pt x="156" y="227"/>
                </a:cubicBezTo>
                <a:cubicBezTo>
                  <a:pt x="152" y="220"/>
                  <a:pt x="148" y="214"/>
                  <a:pt x="141" y="209"/>
                </a:cubicBezTo>
                <a:cubicBezTo>
                  <a:pt x="135" y="204"/>
                  <a:pt x="128" y="200"/>
                  <a:pt x="119" y="197"/>
                </a:cubicBezTo>
                <a:cubicBezTo>
                  <a:pt x="110" y="195"/>
                  <a:pt x="101" y="193"/>
                  <a:pt x="91" y="193"/>
                </a:cubicBezTo>
                <a:cubicBezTo>
                  <a:pt x="74" y="193"/>
                  <a:pt x="74" y="193"/>
                  <a:pt x="74" y="193"/>
                </a:cubicBezTo>
                <a:cubicBezTo>
                  <a:pt x="70" y="193"/>
                  <a:pt x="67" y="193"/>
                  <a:pt x="65" y="191"/>
                </a:cubicBezTo>
                <a:cubicBezTo>
                  <a:pt x="62" y="190"/>
                  <a:pt x="60" y="189"/>
                  <a:pt x="58" y="187"/>
                </a:cubicBezTo>
                <a:cubicBezTo>
                  <a:pt x="57" y="185"/>
                  <a:pt x="55" y="183"/>
                  <a:pt x="54" y="180"/>
                </a:cubicBezTo>
                <a:cubicBezTo>
                  <a:pt x="54" y="178"/>
                  <a:pt x="53" y="175"/>
                  <a:pt x="53" y="172"/>
                </a:cubicBezTo>
                <a:cubicBezTo>
                  <a:pt x="53" y="167"/>
                  <a:pt x="55" y="162"/>
                  <a:pt x="58" y="158"/>
                </a:cubicBezTo>
                <a:cubicBezTo>
                  <a:pt x="62" y="154"/>
                  <a:pt x="67" y="151"/>
                  <a:pt x="74" y="151"/>
                </a:cubicBezTo>
                <a:lnTo>
                  <a:pt x="89"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7" name="Freeform 38"/>
          <p:cNvSpPr>
            <a:spLocks noEditPoints="1"/>
          </p:cNvSpPr>
          <p:nvPr/>
        </p:nvSpPr>
        <p:spPr bwMode="auto">
          <a:xfrm>
            <a:off x="5776007" y="4173379"/>
            <a:ext cx="245303" cy="330625"/>
          </a:xfrm>
          <a:custGeom>
            <a:avLst/>
            <a:gdLst>
              <a:gd name="T0" fmla="*/ 127 w 253"/>
              <a:gd name="T1" fmla="*/ 0 h 347"/>
              <a:gd name="T2" fmla="*/ 169 w 253"/>
              <a:gd name="T3" fmla="*/ 6 h 347"/>
              <a:gd name="T4" fmla="*/ 202 w 253"/>
              <a:gd name="T5" fmla="*/ 25 h 347"/>
              <a:gd name="T6" fmla="*/ 226 w 253"/>
              <a:gd name="T7" fmla="*/ 52 h 347"/>
              <a:gd name="T8" fmla="*/ 241 w 253"/>
              <a:gd name="T9" fmla="*/ 88 h 347"/>
              <a:gd name="T10" fmla="*/ 250 w 253"/>
              <a:gd name="T11" fmla="*/ 129 h 347"/>
              <a:gd name="T12" fmla="*/ 253 w 253"/>
              <a:gd name="T13" fmla="*/ 173 h 347"/>
              <a:gd name="T14" fmla="*/ 250 w 253"/>
              <a:gd name="T15" fmla="*/ 218 h 347"/>
              <a:gd name="T16" fmla="*/ 241 w 253"/>
              <a:gd name="T17" fmla="*/ 259 h 347"/>
              <a:gd name="T18" fmla="*/ 226 w 253"/>
              <a:gd name="T19" fmla="*/ 294 h 347"/>
              <a:gd name="T20" fmla="*/ 202 w 253"/>
              <a:gd name="T21" fmla="*/ 322 h 347"/>
              <a:gd name="T22" fmla="*/ 169 w 253"/>
              <a:gd name="T23" fmla="*/ 340 h 347"/>
              <a:gd name="T24" fmla="*/ 127 w 253"/>
              <a:gd name="T25" fmla="*/ 347 h 347"/>
              <a:gd name="T26" fmla="*/ 83 w 253"/>
              <a:gd name="T27" fmla="*/ 340 h 347"/>
              <a:gd name="T28" fmla="*/ 51 w 253"/>
              <a:gd name="T29" fmla="*/ 322 h 347"/>
              <a:gd name="T30" fmla="*/ 27 w 253"/>
              <a:gd name="T31" fmla="*/ 294 h 347"/>
              <a:gd name="T32" fmla="*/ 11 w 253"/>
              <a:gd name="T33" fmla="*/ 259 h 347"/>
              <a:gd name="T34" fmla="*/ 3 w 253"/>
              <a:gd name="T35" fmla="*/ 218 h 347"/>
              <a:gd name="T36" fmla="*/ 0 w 253"/>
              <a:gd name="T37" fmla="*/ 173 h 347"/>
              <a:gd name="T38" fmla="*/ 3 w 253"/>
              <a:gd name="T39" fmla="*/ 129 h 347"/>
              <a:gd name="T40" fmla="*/ 11 w 253"/>
              <a:gd name="T41" fmla="*/ 88 h 347"/>
              <a:gd name="T42" fmla="*/ 27 w 253"/>
              <a:gd name="T43" fmla="*/ 52 h 347"/>
              <a:gd name="T44" fmla="*/ 51 w 253"/>
              <a:gd name="T45" fmla="*/ 25 h 347"/>
              <a:gd name="T46" fmla="*/ 83 w 253"/>
              <a:gd name="T47" fmla="*/ 6 h 347"/>
              <a:gd name="T48" fmla="*/ 127 w 253"/>
              <a:gd name="T49" fmla="*/ 0 h 347"/>
              <a:gd name="T50" fmla="*/ 127 w 253"/>
              <a:gd name="T51" fmla="*/ 45 h 347"/>
              <a:gd name="T52" fmla="*/ 103 w 253"/>
              <a:gd name="T53" fmla="*/ 50 h 347"/>
              <a:gd name="T54" fmla="*/ 85 w 253"/>
              <a:gd name="T55" fmla="*/ 65 h 347"/>
              <a:gd name="T56" fmla="*/ 74 w 253"/>
              <a:gd name="T57" fmla="*/ 86 h 347"/>
              <a:gd name="T58" fmla="*/ 67 w 253"/>
              <a:gd name="T59" fmla="*/ 113 h 347"/>
              <a:gd name="T60" fmla="*/ 64 w 253"/>
              <a:gd name="T61" fmla="*/ 142 h 347"/>
              <a:gd name="T62" fmla="*/ 63 w 253"/>
              <a:gd name="T63" fmla="*/ 173 h 347"/>
              <a:gd name="T64" fmla="*/ 64 w 253"/>
              <a:gd name="T65" fmla="*/ 204 h 347"/>
              <a:gd name="T66" fmla="*/ 67 w 253"/>
              <a:gd name="T67" fmla="*/ 233 h 347"/>
              <a:gd name="T68" fmla="*/ 74 w 253"/>
              <a:gd name="T69" fmla="*/ 260 h 347"/>
              <a:gd name="T70" fmla="*/ 85 w 253"/>
              <a:gd name="T71" fmla="*/ 282 h 347"/>
              <a:gd name="T72" fmla="*/ 103 w 253"/>
              <a:gd name="T73" fmla="*/ 296 h 347"/>
              <a:gd name="T74" fmla="*/ 127 w 253"/>
              <a:gd name="T75" fmla="*/ 301 h 347"/>
              <a:gd name="T76" fmla="*/ 150 w 253"/>
              <a:gd name="T77" fmla="*/ 296 h 347"/>
              <a:gd name="T78" fmla="*/ 168 w 253"/>
              <a:gd name="T79" fmla="*/ 282 h 347"/>
              <a:gd name="T80" fmla="*/ 179 w 253"/>
              <a:gd name="T81" fmla="*/ 260 h 347"/>
              <a:gd name="T82" fmla="*/ 186 w 253"/>
              <a:gd name="T83" fmla="*/ 233 h 347"/>
              <a:gd name="T84" fmla="*/ 189 w 253"/>
              <a:gd name="T85" fmla="*/ 204 h 347"/>
              <a:gd name="T86" fmla="*/ 190 w 253"/>
              <a:gd name="T87" fmla="*/ 173 h 347"/>
              <a:gd name="T88" fmla="*/ 189 w 253"/>
              <a:gd name="T89" fmla="*/ 142 h 347"/>
              <a:gd name="T90" fmla="*/ 186 w 253"/>
              <a:gd name="T91" fmla="*/ 113 h 347"/>
              <a:gd name="T92" fmla="*/ 179 w 253"/>
              <a:gd name="T93" fmla="*/ 86 h 347"/>
              <a:gd name="T94" fmla="*/ 168 w 253"/>
              <a:gd name="T95" fmla="*/ 65 h 347"/>
              <a:gd name="T96" fmla="*/ 150 w 253"/>
              <a:gd name="T97" fmla="*/ 50 h 347"/>
              <a:gd name="T98" fmla="*/ 127 w 253"/>
              <a:gd name="T9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47">
                <a:moveTo>
                  <a:pt x="127" y="0"/>
                </a:moveTo>
                <a:cubicBezTo>
                  <a:pt x="143" y="0"/>
                  <a:pt x="157" y="2"/>
                  <a:pt x="169" y="6"/>
                </a:cubicBezTo>
                <a:cubicBezTo>
                  <a:pt x="182" y="11"/>
                  <a:pt x="193" y="17"/>
                  <a:pt x="202" y="25"/>
                </a:cubicBezTo>
                <a:cubicBezTo>
                  <a:pt x="212" y="32"/>
                  <a:pt x="219"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19" y="305"/>
                  <a:pt x="212" y="314"/>
                  <a:pt x="202" y="322"/>
                </a:cubicBezTo>
                <a:cubicBezTo>
                  <a:pt x="193" y="330"/>
                  <a:pt x="182" y="336"/>
                  <a:pt x="169" y="340"/>
                </a:cubicBezTo>
                <a:cubicBezTo>
                  <a:pt x="157" y="344"/>
                  <a:pt x="143" y="347"/>
                  <a:pt x="127" y="347"/>
                </a:cubicBezTo>
                <a:cubicBezTo>
                  <a:pt x="110" y="347"/>
                  <a:pt x="96" y="344"/>
                  <a:pt x="83" y="340"/>
                </a:cubicBezTo>
                <a:cubicBezTo>
                  <a:pt x="71" y="336"/>
                  <a:pt x="60" y="330"/>
                  <a:pt x="51" y="322"/>
                </a:cubicBezTo>
                <a:cubicBezTo>
                  <a:pt x="41" y="314"/>
                  <a:pt x="33" y="305"/>
                  <a:pt x="27" y="294"/>
                </a:cubicBezTo>
                <a:cubicBezTo>
                  <a:pt x="21" y="283"/>
                  <a:pt x="15" y="271"/>
                  <a:pt x="11" y="259"/>
                </a:cubicBezTo>
                <a:cubicBezTo>
                  <a:pt x="8" y="246"/>
                  <a:pt x="5" y="232"/>
                  <a:pt x="3" y="218"/>
                </a:cubicBezTo>
                <a:cubicBezTo>
                  <a:pt x="1" y="203"/>
                  <a:pt x="0" y="188"/>
                  <a:pt x="0" y="173"/>
                </a:cubicBezTo>
                <a:cubicBezTo>
                  <a:pt x="0" y="158"/>
                  <a:pt x="1" y="143"/>
                  <a:pt x="3" y="129"/>
                </a:cubicBezTo>
                <a:cubicBezTo>
                  <a:pt x="5" y="114"/>
                  <a:pt x="8" y="101"/>
                  <a:pt x="11" y="88"/>
                </a:cubicBezTo>
                <a:cubicBezTo>
                  <a:pt x="15" y="75"/>
                  <a:pt x="21" y="63"/>
                  <a:pt x="27" y="52"/>
                </a:cubicBezTo>
                <a:cubicBezTo>
                  <a:pt x="33"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5" y="65"/>
                </a:cubicBezTo>
                <a:cubicBezTo>
                  <a:pt x="81" y="71"/>
                  <a:pt x="77" y="78"/>
                  <a:pt x="74" y="86"/>
                </a:cubicBezTo>
                <a:cubicBezTo>
                  <a:pt x="71" y="95"/>
                  <a:pt x="69" y="103"/>
                  <a:pt x="67" y="113"/>
                </a:cubicBezTo>
                <a:cubicBezTo>
                  <a:pt x="66" y="122"/>
                  <a:pt x="65" y="132"/>
                  <a:pt x="64" y="142"/>
                </a:cubicBezTo>
                <a:cubicBezTo>
                  <a:pt x="64" y="153"/>
                  <a:pt x="63" y="163"/>
                  <a:pt x="63" y="173"/>
                </a:cubicBezTo>
                <a:cubicBezTo>
                  <a:pt x="63" y="183"/>
                  <a:pt x="64" y="193"/>
                  <a:pt x="64" y="204"/>
                </a:cubicBezTo>
                <a:cubicBezTo>
                  <a:pt x="65" y="214"/>
                  <a:pt x="66" y="224"/>
                  <a:pt x="67" y="233"/>
                </a:cubicBezTo>
                <a:cubicBezTo>
                  <a:pt x="69" y="243"/>
                  <a:pt x="71" y="252"/>
                  <a:pt x="74" y="260"/>
                </a:cubicBezTo>
                <a:cubicBezTo>
                  <a:pt x="77" y="268"/>
                  <a:pt x="81" y="275"/>
                  <a:pt x="85"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5"/>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8" name="Freeform 39"/>
          <p:cNvSpPr>
            <a:spLocks noEditPoints="1"/>
          </p:cNvSpPr>
          <p:nvPr/>
        </p:nvSpPr>
        <p:spPr bwMode="auto">
          <a:xfrm>
            <a:off x="6047971" y="4173379"/>
            <a:ext cx="261302" cy="330625"/>
          </a:xfrm>
          <a:custGeom>
            <a:avLst/>
            <a:gdLst>
              <a:gd name="T0" fmla="*/ 126 w 271"/>
              <a:gd name="T1" fmla="*/ 31 h 341"/>
              <a:gd name="T2" fmla="*/ 149 w 271"/>
              <a:gd name="T3" fmla="*/ 6 h 341"/>
              <a:gd name="T4" fmla="*/ 178 w 271"/>
              <a:gd name="T5" fmla="*/ 0 h 341"/>
              <a:gd name="T6" fmla="*/ 194 w 271"/>
              <a:gd name="T7" fmla="*/ 2 h 341"/>
              <a:gd name="T8" fmla="*/ 208 w 271"/>
              <a:gd name="T9" fmla="*/ 9 h 341"/>
              <a:gd name="T10" fmla="*/ 217 w 271"/>
              <a:gd name="T11" fmla="*/ 23 h 341"/>
              <a:gd name="T12" fmla="*/ 221 w 271"/>
              <a:gd name="T13" fmla="*/ 42 h 341"/>
              <a:gd name="T14" fmla="*/ 221 w 271"/>
              <a:gd name="T15" fmla="*/ 227 h 341"/>
              <a:gd name="T16" fmla="*/ 250 w 271"/>
              <a:gd name="T17" fmla="*/ 227 h 341"/>
              <a:gd name="T18" fmla="*/ 259 w 271"/>
              <a:gd name="T19" fmla="*/ 229 h 341"/>
              <a:gd name="T20" fmla="*/ 266 w 271"/>
              <a:gd name="T21" fmla="*/ 234 h 341"/>
              <a:gd name="T22" fmla="*/ 270 w 271"/>
              <a:gd name="T23" fmla="*/ 241 h 341"/>
              <a:gd name="T24" fmla="*/ 271 w 271"/>
              <a:gd name="T25" fmla="*/ 249 h 341"/>
              <a:gd name="T26" fmla="*/ 270 w 271"/>
              <a:gd name="T27" fmla="*/ 257 h 341"/>
              <a:gd name="T28" fmla="*/ 266 w 271"/>
              <a:gd name="T29" fmla="*/ 264 h 341"/>
              <a:gd name="T30" fmla="*/ 259 w 271"/>
              <a:gd name="T31" fmla="*/ 269 h 341"/>
              <a:gd name="T32" fmla="*/ 250 w 271"/>
              <a:gd name="T33" fmla="*/ 271 h 341"/>
              <a:gd name="T34" fmla="*/ 221 w 271"/>
              <a:gd name="T35" fmla="*/ 271 h 341"/>
              <a:gd name="T36" fmla="*/ 221 w 271"/>
              <a:gd name="T37" fmla="*/ 314 h 341"/>
              <a:gd name="T38" fmla="*/ 218 w 271"/>
              <a:gd name="T39" fmla="*/ 326 h 341"/>
              <a:gd name="T40" fmla="*/ 211 w 271"/>
              <a:gd name="T41" fmla="*/ 334 h 341"/>
              <a:gd name="T42" fmla="*/ 202 w 271"/>
              <a:gd name="T43" fmla="*/ 340 h 341"/>
              <a:gd name="T44" fmla="*/ 191 w 271"/>
              <a:gd name="T45" fmla="*/ 341 h 341"/>
              <a:gd name="T46" fmla="*/ 181 w 271"/>
              <a:gd name="T47" fmla="*/ 340 h 341"/>
              <a:gd name="T48" fmla="*/ 171 w 271"/>
              <a:gd name="T49" fmla="*/ 334 h 341"/>
              <a:gd name="T50" fmla="*/ 164 w 271"/>
              <a:gd name="T51" fmla="*/ 326 h 341"/>
              <a:gd name="T52" fmla="*/ 161 w 271"/>
              <a:gd name="T53" fmla="*/ 314 h 341"/>
              <a:gd name="T54" fmla="*/ 161 w 271"/>
              <a:gd name="T55" fmla="*/ 271 h 341"/>
              <a:gd name="T56" fmla="*/ 30 w 271"/>
              <a:gd name="T57" fmla="*/ 271 h 341"/>
              <a:gd name="T58" fmla="*/ 8 w 271"/>
              <a:gd name="T59" fmla="*/ 263 h 341"/>
              <a:gd name="T60" fmla="*/ 0 w 271"/>
              <a:gd name="T61" fmla="*/ 244 h 341"/>
              <a:gd name="T62" fmla="*/ 2 w 271"/>
              <a:gd name="T63" fmla="*/ 236 h 341"/>
              <a:gd name="T64" fmla="*/ 6 w 271"/>
              <a:gd name="T65" fmla="*/ 227 h 341"/>
              <a:gd name="T66" fmla="*/ 126 w 271"/>
              <a:gd name="T67" fmla="*/ 31 h 341"/>
              <a:gd name="T68" fmla="*/ 54 w 271"/>
              <a:gd name="T69" fmla="*/ 227 h 341"/>
              <a:gd name="T70" fmla="*/ 161 w 271"/>
              <a:gd name="T71" fmla="*/ 227 h 341"/>
              <a:gd name="T72" fmla="*/ 161 w 271"/>
              <a:gd name="T73" fmla="*/ 50 h 341"/>
              <a:gd name="T74" fmla="*/ 54 w 271"/>
              <a:gd name="T75"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1" h="341">
                <a:moveTo>
                  <a:pt x="126" y="31"/>
                </a:moveTo>
                <a:cubicBezTo>
                  <a:pt x="133" y="19"/>
                  <a:pt x="140" y="11"/>
                  <a:pt x="149" y="6"/>
                </a:cubicBezTo>
                <a:cubicBezTo>
                  <a:pt x="158" y="2"/>
                  <a:pt x="167" y="0"/>
                  <a:pt x="178" y="0"/>
                </a:cubicBezTo>
                <a:cubicBezTo>
                  <a:pt x="183" y="0"/>
                  <a:pt x="189" y="0"/>
                  <a:pt x="194" y="2"/>
                </a:cubicBezTo>
                <a:cubicBezTo>
                  <a:pt x="199" y="3"/>
                  <a:pt x="204" y="6"/>
                  <a:pt x="208" y="9"/>
                </a:cubicBezTo>
                <a:cubicBezTo>
                  <a:pt x="212" y="13"/>
                  <a:pt x="215" y="17"/>
                  <a:pt x="217" y="23"/>
                </a:cubicBezTo>
                <a:cubicBezTo>
                  <a:pt x="220" y="28"/>
                  <a:pt x="221" y="34"/>
                  <a:pt x="221" y="42"/>
                </a:cubicBezTo>
                <a:cubicBezTo>
                  <a:pt x="221" y="227"/>
                  <a:pt x="221" y="227"/>
                  <a:pt x="221" y="227"/>
                </a:cubicBezTo>
                <a:cubicBezTo>
                  <a:pt x="250" y="227"/>
                  <a:pt x="250" y="227"/>
                  <a:pt x="250" y="227"/>
                </a:cubicBezTo>
                <a:cubicBezTo>
                  <a:pt x="253" y="227"/>
                  <a:pt x="256" y="228"/>
                  <a:pt x="259" y="229"/>
                </a:cubicBezTo>
                <a:cubicBezTo>
                  <a:pt x="262" y="230"/>
                  <a:pt x="264" y="232"/>
                  <a:pt x="266" y="234"/>
                </a:cubicBezTo>
                <a:cubicBezTo>
                  <a:pt x="268" y="236"/>
                  <a:pt x="269" y="238"/>
                  <a:pt x="270" y="241"/>
                </a:cubicBezTo>
                <a:cubicBezTo>
                  <a:pt x="271" y="244"/>
                  <a:pt x="271" y="246"/>
                  <a:pt x="271" y="249"/>
                </a:cubicBezTo>
                <a:cubicBezTo>
                  <a:pt x="271" y="252"/>
                  <a:pt x="271" y="254"/>
                  <a:pt x="270" y="257"/>
                </a:cubicBezTo>
                <a:cubicBezTo>
                  <a:pt x="269" y="260"/>
                  <a:pt x="268" y="262"/>
                  <a:pt x="266" y="264"/>
                </a:cubicBezTo>
                <a:cubicBezTo>
                  <a:pt x="264" y="266"/>
                  <a:pt x="262" y="268"/>
                  <a:pt x="259" y="269"/>
                </a:cubicBezTo>
                <a:cubicBezTo>
                  <a:pt x="256" y="270"/>
                  <a:pt x="253" y="271"/>
                  <a:pt x="250" y="271"/>
                </a:cubicBezTo>
                <a:cubicBezTo>
                  <a:pt x="221" y="271"/>
                  <a:pt x="221" y="271"/>
                  <a:pt x="221" y="271"/>
                </a:cubicBezTo>
                <a:cubicBezTo>
                  <a:pt x="221" y="314"/>
                  <a:pt x="221" y="314"/>
                  <a:pt x="221" y="314"/>
                </a:cubicBezTo>
                <a:cubicBezTo>
                  <a:pt x="221" y="318"/>
                  <a:pt x="220" y="322"/>
                  <a:pt x="218" y="326"/>
                </a:cubicBezTo>
                <a:cubicBezTo>
                  <a:pt x="216" y="329"/>
                  <a:pt x="214" y="332"/>
                  <a:pt x="211" y="334"/>
                </a:cubicBezTo>
                <a:cubicBezTo>
                  <a:pt x="208" y="337"/>
                  <a:pt x="205" y="338"/>
                  <a:pt x="202" y="340"/>
                </a:cubicBezTo>
                <a:cubicBezTo>
                  <a:pt x="198" y="341"/>
                  <a:pt x="195" y="341"/>
                  <a:pt x="191" y="341"/>
                </a:cubicBezTo>
                <a:cubicBezTo>
                  <a:pt x="188" y="341"/>
                  <a:pt x="184" y="341"/>
                  <a:pt x="181" y="340"/>
                </a:cubicBezTo>
                <a:cubicBezTo>
                  <a:pt x="177" y="338"/>
                  <a:pt x="174" y="337"/>
                  <a:pt x="171" y="334"/>
                </a:cubicBezTo>
                <a:cubicBezTo>
                  <a:pt x="168" y="332"/>
                  <a:pt x="166" y="329"/>
                  <a:pt x="164" y="326"/>
                </a:cubicBezTo>
                <a:cubicBezTo>
                  <a:pt x="162" y="322"/>
                  <a:pt x="161" y="318"/>
                  <a:pt x="161" y="314"/>
                </a:cubicBezTo>
                <a:cubicBezTo>
                  <a:pt x="161" y="271"/>
                  <a:pt x="161" y="271"/>
                  <a:pt x="161" y="271"/>
                </a:cubicBezTo>
                <a:cubicBezTo>
                  <a:pt x="30" y="271"/>
                  <a:pt x="30" y="271"/>
                  <a:pt x="30" y="271"/>
                </a:cubicBezTo>
                <a:cubicBezTo>
                  <a:pt x="21" y="271"/>
                  <a:pt x="14" y="268"/>
                  <a:pt x="8" y="263"/>
                </a:cubicBezTo>
                <a:cubicBezTo>
                  <a:pt x="3" y="258"/>
                  <a:pt x="0" y="252"/>
                  <a:pt x="0" y="244"/>
                </a:cubicBezTo>
                <a:cubicBezTo>
                  <a:pt x="0" y="242"/>
                  <a:pt x="1" y="239"/>
                  <a:pt x="2" y="236"/>
                </a:cubicBezTo>
                <a:cubicBezTo>
                  <a:pt x="2" y="233"/>
                  <a:pt x="4" y="230"/>
                  <a:pt x="6" y="227"/>
                </a:cubicBezTo>
                <a:lnTo>
                  <a:pt x="126" y="31"/>
                </a:lnTo>
                <a:close/>
                <a:moveTo>
                  <a:pt x="54" y="227"/>
                </a:moveTo>
                <a:cubicBezTo>
                  <a:pt x="161" y="227"/>
                  <a:pt x="161" y="227"/>
                  <a:pt x="161" y="227"/>
                </a:cubicBezTo>
                <a:cubicBezTo>
                  <a:pt x="161" y="50"/>
                  <a:pt x="161" y="50"/>
                  <a:pt x="161" y="50"/>
                </a:cubicBezTo>
                <a:lnTo>
                  <a:pt x="54"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49" name="Freeform 40"/>
          <p:cNvSpPr>
            <a:spLocks noEditPoints="1"/>
          </p:cNvSpPr>
          <p:nvPr/>
        </p:nvSpPr>
        <p:spPr bwMode="auto">
          <a:xfrm>
            <a:off x="4533496" y="3160173"/>
            <a:ext cx="245303" cy="335959"/>
          </a:xfrm>
          <a:custGeom>
            <a:avLst/>
            <a:gdLst>
              <a:gd name="T0" fmla="*/ 126 w 252"/>
              <a:gd name="T1" fmla="*/ 0 h 347"/>
              <a:gd name="T2" fmla="*/ 169 w 252"/>
              <a:gd name="T3" fmla="*/ 7 h 347"/>
              <a:gd name="T4" fmla="*/ 201 w 252"/>
              <a:gd name="T5" fmla="*/ 25 h 347"/>
              <a:gd name="T6" fmla="*/ 225 w 252"/>
              <a:gd name="T7" fmla="*/ 53 h 347"/>
              <a:gd name="T8" fmla="*/ 241 w 252"/>
              <a:gd name="T9" fmla="*/ 88 h 347"/>
              <a:gd name="T10" fmla="*/ 249 w 252"/>
              <a:gd name="T11" fmla="*/ 129 h 347"/>
              <a:gd name="T12" fmla="*/ 252 w 252"/>
              <a:gd name="T13" fmla="*/ 173 h 347"/>
              <a:gd name="T14" fmla="*/ 249 w 252"/>
              <a:gd name="T15" fmla="*/ 218 h 347"/>
              <a:gd name="T16" fmla="*/ 241 w 252"/>
              <a:gd name="T17" fmla="*/ 259 h 347"/>
              <a:gd name="T18" fmla="*/ 225 w 252"/>
              <a:gd name="T19" fmla="*/ 294 h 347"/>
              <a:gd name="T20" fmla="*/ 201 w 252"/>
              <a:gd name="T21" fmla="*/ 322 h 347"/>
              <a:gd name="T22" fmla="*/ 169 w 252"/>
              <a:gd name="T23" fmla="*/ 340 h 347"/>
              <a:gd name="T24" fmla="*/ 126 w 252"/>
              <a:gd name="T25" fmla="*/ 347 h 347"/>
              <a:gd name="T26" fmla="*/ 83 w 252"/>
              <a:gd name="T27" fmla="*/ 340 h 347"/>
              <a:gd name="T28" fmla="*/ 50 w 252"/>
              <a:gd name="T29" fmla="*/ 322 h 347"/>
              <a:gd name="T30" fmla="*/ 26 w 252"/>
              <a:gd name="T31" fmla="*/ 294 h 347"/>
              <a:gd name="T32" fmla="*/ 11 w 252"/>
              <a:gd name="T33" fmla="*/ 259 h 347"/>
              <a:gd name="T34" fmla="*/ 2 w 252"/>
              <a:gd name="T35" fmla="*/ 218 h 347"/>
              <a:gd name="T36" fmla="*/ 0 w 252"/>
              <a:gd name="T37" fmla="*/ 173 h 347"/>
              <a:gd name="T38" fmla="*/ 2 w 252"/>
              <a:gd name="T39" fmla="*/ 129 h 347"/>
              <a:gd name="T40" fmla="*/ 11 w 252"/>
              <a:gd name="T41" fmla="*/ 88 h 347"/>
              <a:gd name="T42" fmla="*/ 26 w 252"/>
              <a:gd name="T43" fmla="*/ 53 h 347"/>
              <a:gd name="T44" fmla="*/ 50 w 252"/>
              <a:gd name="T45" fmla="*/ 25 h 347"/>
              <a:gd name="T46" fmla="*/ 83 w 252"/>
              <a:gd name="T47" fmla="*/ 7 h 347"/>
              <a:gd name="T48" fmla="*/ 126 w 252"/>
              <a:gd name="T49" fmla="*/ 0 h 347"/>
              <a:gd name="T50" fmla="*/ 126 w 252"/>
              <a:gd name="T51" fmla="*/ 45 h 347"/>
              <a:gd name="T52" fmla="*/ 102 w 252"/>
              <a:gd name="T53" fmla="*/ 50 h 347"/>
              <a:gd name="T54" fmla="*/ 85 w 252"/>
              <a:gd name="T55" fmla="*/ 65 h 347"/>
              <a:gd name="T56" fmla="*/ 73 w 252"/>
              <a:gd name="T57" fmla="*/ 87 h 347"/>
              <a:gd name="T58" fmla="*/ 67 w 252"/>
              <a:gd name="T59" fmla="*/ 113 h 347"/>
              <a:gd name="T60" fmla="*/ 64 w 252"/>
              <a:gd name="T61" fmla="*/ 143 h 347"/>
              <a:gd name="T62" fmla="*/ 63 w 252"/>
              <a:gd name="T63" fmla="*/ 173 h 347"/>
              <a:gd name="T64" fmla="*/ 64 w 252"/>
              <a:gd name="T65" fmla="*/ 204 h 347"/>
              <a:gd name="T66" fmla="*/ 67 w 252"/>
              <a:gd name="T67" fmla="*/ 234 h 347"/>
              <a:gd name="T68" fmla="*/ 73 w 252"/>
              <a:gd name="T69" fmla="*/ 260 h 347"/>
              <a:gd name="T70" fmla="*/ 85 w 252"/>
              <a:gd name="T71" fmla="*/ 282 h 347"/>
              <a:gd name="T72" fmla="*/ 102 w 252"/>
              <a:gd name="T73" fmla="*/ 296 h 347"/>
              <a:gd name="T74" fmla="*/ 126 w 252"/>
              <a:gd name="T75" fmla="*/ 301 h 347"/>
              <a:gd name="T76" fmla="*/ 150 w 252"/>
              <a:gd name="T77" fmla="*/ 296 h 347"/>
              <a:gd name="T78" fmla="*/ 167 w 252"/>
              <a:gd name="T79" fmla="*/ 282 h 347"/>
              <a:gd name="T80" fmla="*/ 178 w 252"/>
              <a:gd name="T81" fmla="*/ 260 h 347"/>
              <a:gd name="T82" fmla="*/ 185 w 252"/>
              <a:gd name="T83" fmla="*/ 234 h 347"/>
              <a:gd name="T84" fmla="*/ 188 w 252"/>
              <a:gd name="T85" fmla="*/ 204 h 347"/>
              <a:gd name="T86" fmla="*/ 189 w 252"/>
              <a:gd name="T87" fmla="*/ 173 h 347"/>
              <a:gd name="T88" fmla="*/ 188 w 252"/>
              <a:gd name="T89" fmla="*/ 143 h 347"/>
              <a:gd name="T90" fmla="*/ 185 w 252"/>
              <a:gd name="T91" fmla="*/ 113 h 347"/>
              <a:gd name="T92" fmla="*/ 178 w 252"/>
              <a:gd name="T93" fmla="*/ 87 h 347"/>
              <a:gd name="T94" fmla="*/ 167 w 252"/>
              <a:gd name="T95" fmla="*/ 65 h 347"/>
              <a:gd name="T96" fmla="*/ 150 w 252"/>
              <a:gd name="T97" fmla="*/ 50 h 347"/>
              <a:gd name="T98" fmla="*/ 126 w 252"/>
              <a:gd name="T9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47">
                <a:moveTo>
                  <a:pt x="126" y="0"/>
                </a:moveTo>
                <a:cubicBezTo>
                  <a:pt x="142" y="0"/>
                  <a:pt x="156" y="2"/>
                  <a:pt x="169" y="7"/>
                </a:cubicBezTo>
                <a:cubicBezTo>
                  <a:pt x="181" y="11"/>
                  <a:pt x="192" y="17"/>
                  <a:pt x="201" y="25"/>
                </a:cubicBezTo>
                <a:cubicBezTo>
                  <a:pt x="211" y="33"/>
                  <a:pt x="219" y="42"/>
                  <a:pt x="225" y="53"/>
                </a:cubicBezTo>
                <a:cubicBezTo>
                  <a:pt x="231" y="63"/>
                  <a:pt x="237" y="75"/>
                  <a:pt x="241" y="88"/>
                </a:cubicBezTo>
                <a:cubicBezTo>
                  <a:pt x="245" y="101"/>
                  <a:pt x="247" y="115"/>
                  <a:pt x="249" y="129"/>
                </a:cubicBezTo>
                <a:cubicBezTo>
                  <a:pt x="251" y="143"/>
                  <a:pt x="252" y="158"/>
                  <a:pt x="252" y="173"/>
                </a:cubicBezTo>
                <a:cubicBezTo>
                  <a:pt x="252" y="189"/>
                  <a:pt x="251" y="203"/>
                  <a:pt x="249" y="218"/>
                </a:cubicBezTo>
                <a:cubicBezTo>
                  <a:pt x="247" y="232"/>
                  <a:pt x="245" y="246"/>
                  <a:pt x="241" y="259"/>
                </a:cubicBezTo>
                <a:cubicBezTo>
                  <a:pt x="237" y="272"/>
                  <a:pt x="231" y="283"/>
                  <a:pt x="225" y="294"/>
                </a:cubicBezTo>
                <a:cubicBezTo>
                  <a:pt x="219" y="305"/>
                  <a:pt x="211" y="314"/>
                  <a:pt x="201" y="322"/>
                </a:cubicBezTo>
                <a:cubicBezTo>
                  <a:pt x="192" y="330"/>
                  <a:pt x="181" y="336"/>
                  <a:pt x="169" y="340"/>
                </a:cubicBezTo>
                <a:cubicBezTo>
                  <a:pt x="156" y="345"/>
                  <a:pt x="142" y="347"/>
                  <a:pt x="126" y="347"/>
                </a:cubicBezTo>
                <a:cubicBezTo>
                  <a:pt x="110" y="347"/>
                  <a:pt x="95" y="345"/>
                  <a:pt x="83" y="340"/>
                </a:cubicBezTo>
                <a:cubicBezTo>
                  <a:pt x="70" y="336"/>
                  <a:pt x="59" y="330"/>
                  <a:pt x="50" y="322"/>
                </a:cubicBezTo>
                <a:cubicBezTo>
                  <a:pt x="41" y="314"/>
                  <a:pt x="33" y="305"/>
                  <a:pt x="26" y="294"/>
                </a:cubicBezTo>
                <a:cubicBezTo>
                  <a:pt x="20" y="283"/>
                  <a:pt x="15" y="272"/>
                  <a:pt x="11" y="259"/>
                </a:cubicBezTo>
                <a:cubicBezTo>
                  <a:pt x="7" y="246"/>
                  <a:pt x="4" y="232"/>
                  <a:pt x="2" y="218"/>
                </a:cubicBezTo>
                <a:cubicBezTo>
                  <a:pt x="0" y="203"/>
                  <a:pt x="0" y="189"/>
                  <a:pt x="0" y="173"/>
                </a:cubicBezTo>
                <a:cubicBezTo>
                  <a:pt x="0" y="158"/>
                  <a:pt x="0" y="143"/>
                  <a:pt x="2" y="129"/>
                </a:cubicBezTo>
                <a:cubicBezTo>
                  <a:pt x="4" y="115"/>
                  <a:pt x="7" y="101"/>
                  <a:pt x="11" y="88"/>
                </a:cubicBezTo>
                <a:cubicBezTo>
                  <a:pt x="15" y="75"/>
                  <a:pt x="20" y="63"/>
                  <a:pt x="26" y="53"/>
                </a:cubicBezTo>
                <a:cubicBezTo>
                  <a:pt x="33" y="42"/>
                  <a:pt x="41" y="33"/>
                  <a:pt x="50" y="25"/>
                </a:cubicBezTo>
                <a:cubicBezTo>
                  <a:pt x="59" y="17"/>
                  <a:pt x="70" y="11"/>
                  <a:pt x="83" y="7"/>
                </a:cubicBezTo>
                <a:cubicBezTo>
                  <a:pt x="95" y="2"/>
                  <a:pt x="110" y="0"/>
                  <a:pt x="126" y="0"/>
                </a:cubicBezTo>
                <a:close/>
                <a:moveTo>
                  <a:pt x="126" y="45"/>
                </a:moveTo>
                <a:cubicBezTo>
                  <a:pt x="116" y="45"/>
                  <a:pt x="108" y="47"/>
                  <a:pt x="102" y="50"/>
                </a:cubicBezTo>
                <a:cubicBezTo>
                  <a:pt x="95" y="54"/>
                  <a:pt x="89" y="59"/>
                  <a:pt x="85" y="65"/>
                </a:cubicBezTo>
                <a:cubicBezTo>
                  <a:pt x="80" y="71"/>
                  <a:pt x="76" y="78"/>
                  <a:pt x="73" y="87"/>
                </a:cubicBezTo>
                <a:cubicBezTo>
                  <a:pt x="70" y="95"/>
                  <a:pt x="68" y="104"/>
                  <a:pt x="67" y="113"/>
                </a:cubicBezTo>
                <a:cubicBezTo>
                  <a:pt x="65" y="123"/>
                  <a:pt x="64" y="132"/>
                  <a:pt x="64" y="143"/>
                </a:cubicBezTo>
                <a:cubicBezTo>
                  <a:pt x="63" y="153"/>
                  <a:pt x="63" y="163"/>
                  <a:pt x="63" y="173"/>
                </a:cubicBezTo>
                <a:cubicBezTo>
                  <a:pt x="63" y="183"/>
                  <a:pt x="63" y="194"/>
                  <a:pt x="64" y="204"/>
                </a:cubicBezTo>
                <a:cubicBezTo>
                  <a:pt x="64" y="214"/>
                  <a:pt x="65" y="224"/>
                  <a:pt x="67" y="234"/>
                </a:cubicBezTo>
                <a:cubicBezTo>
                  <a:pt x="68" y="243"/>
                  <a:pt x="70" y="252"/>
                  <a:pt x="73" y="260"/>
                </a:cubicBezTo>
                <a:cubicBezTo>
                  <a:pt x="76" y="268"/>
                  <a:pt x="80" y="276"/>
                  <a:pt x="85" y="282"/>
                </a:cubicBezTo>
                <a:cubicBezTo>
                  <a:pt x="89" y="288"/>
                  <a:pt x="95" y="293"/>
                  <a:pt x="102" y="296"/>
                </a:cubicBezTo>
                <a:cubicBezTo>
                  <a:pt x="108" y="300"/>
                  <a:pt x="116" y="301"/>
                  <a:pt x="126" y="301"/>
                </a:cubicBezTo>
                <a:cubicBezTo>
                  <a:pt x="135" y="301"/>
                  <a:pt x="143" y="300"/>
                  <a:pt x="150" y="296"/>
                </a:cubicBezTo>
                <a:cubicBezTo>
                  <a:pt x="156" y="293"/>
                  <a:pt x="162" y="288"/>
                  <a:pt x="167" y="282"/>
                </a:cubicBezTo>
                <a:cubicBezTo>
                  <a:pt x="172" y="276"/>
                  <a:pt x="175" y="268"/>
                  <a:pt x="178" y="260"/>
                </a:cubicBezTo>
                <a:cubicBezTo>
                  <a:pt x="181" y="252"/>
                  <a:pt x="183" y="243"/>
                  <a:pt x="185" y="234"/>
                </a:cubicBezTo>
                <a:cubicBezTo>
                  <a:pt x="186" y="224"/>
                  <a:pt x="188" y="214"/>
                  <a:pt x="188" y="204"/>
                </a:cubicBezTo>
                <a:cubicBezTo>
                  <a:pt x="189" y="194"/>
                  <a:pt x="189" y="183"/>
                  <a:pt x="189" y="173"/>
                </a:cubicBezTo>
                <a:cubicBezTo>
                  <a:pt x="189" y="163"/>
                  <a:pt x="189" y="153"/>
                  <a:pt x="188" y="143"/>
                </a:cubicBezTo>
                <a:cubicBezTo>
                  <a:pt x="188" y="132"/>
                  <a:pt x="186" y="123"/>
                  <a:pt x="185" y="113"/>
                </a:cubicBezTo>
                <a:cubicBezTo>
                  <a:pt x="183" y="104"/>
                  <a:pt x="181" y="95"/>
                  <a:pt x="178" y="87"/>
                </a:cubicBezTo>
                <a:cubicBezTo>
                  <a:pt x="175" y="78"/>
                  <a:pt x="172" y="71"/>
                  <a:pt x="167" y="65"/>
                </a:cubicBezTo>
                <a:cubicBezTo>
                  <a:pt x="162" y="59"/>
                  <a:pt x="156"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50" name="Freeform 41"/>
          <p:cNvSpPr>
            <a:spLocks/>
          </p:cNvSpPr>
          <p:nvPr/>
        </p:nvSpPr>
        <p:spPr bwMode="auto">
          <a:xfrm>
            <a:off x="4832125" y="3165504"/>
            <a:ext cx="223972" cy="330625"/>
          </a:xfrm>
          <a:custGeom>
            <a:avLst/>
            <a:gdLst>
              <a:gd name="T0" fmla="*/ 5 w 234"/>
              <a:gd name="T1" fmla="*/ 28 h 347"/>
              <a:gd name="T2" fmla="*/ 13 w 234"/>
              <a:gd name="T3" fmla="*/ 7 h 347"/>
              <a:gd name="T4" fmla="*/ 37 w 234"/>
              <a:gd name="T5" fmla="*/ 0 h 347"/>
              <a:gd name="T6" fmla="*/ 198 w 234"/>
              <a:gd name="T7" fmla="*/ 0 h 347"/>
              <a:gd name="T8" fmla="*/ 207 w 234"/>
              <a:gd name="T9" fmla="*/ 2 h 347"/>
              <a:gd name="T10" fmla="*/ 214 w 234"/>
              <a:gd name="T11" fmla="*/ 7 h 347"/>
              <a:gd name="T12" fmla="*/ 218 w 234"/>
              <a:gd name="T13" fmla="*/ 14 h 347"/>
              <a:gd name="T14" fmla="*/ 219 w 234"/>
              <a:gd name="T15" fmla="*/ 22 h 347"/>
              <a:gd name="T16" fmla="*/ 218 w 234"/>
              <a:gd name="T17" fmla="*/ 31 h 347"/>
              <a:gd name="T18" fmla="*/ 214 w 234"/>
              <a:gd name="T19" fmla="*/ 38 h 347"/>
              <a:gd name="T20" fmla="*/ 207 w 234"/>
              <a:gd name="T21" fmla="*/ 43 h 347"/>
              <a:gd name="T22" fmla="*/ 198 w 234"/>
              <a:gd name="T23" fmla="*/ 45 h 347"/>
              <a:gd name="T24" fmla="*/ 56 w 234"/>
              <a:gd name="T25" fmla="*/ 45 h 347"/>
              <a:gd name="T26" fmla="*/ 55 w 234"/>
              <a:gd name="T27" fmla="*/ 153 h 347"/>
              <a:gd name="T28" fmla="*/ 90 w 234"/>
              <a:gd name="T29" fmla="*/ 129 h 347"/>
              <a:gd name="T30" fmla="*/ 132 w 234"/>
              <a:gd name="T31" fmla="*/ 121 h 347"/>
              <a:gd name="T32" fmla="*/ 174 w 234"/>
              <a:gd name="T33" fmla="*/ 129 h 347"/>
              <a:gd name="T34" fmla="*/ 206 w 234"/>
              <a:gd name="T35" fmla="*/ 153 h 347"/>
              <a:gd name="T36" fmla="*/ 227 w 234"/>
              <a:gd name="T37" fmla="*/ 189 h 347"/>
              <a:gd name="T38" fmla="*/ 234 w 234"/>
              <a:gd name="T39" fmla="*/ 234 h 347"/>
              <a:gd name="T40" fmla="*/ 225 w 234"/>
              <a:gd name="T41" fmla="*/ 281 h 347"/>
              <a:gd name="T42" fmla="*/ 199 w 234"/>
              <a:gd name="T43" fmla="*/ 316 h 347"/>
              <a:gd name="T44" fmla="*/ 159 w 234"/>
              <a:gd name="T45" fmla="*/ 339 h 347"/>
              <a:gd name="T46" fmla="*/ 110 w 234"/>
              <a:gd name="T47" fmla="*/ 347 h 347"/>
              <a:gd name="T48" fmla="*/ 77 w 234"/>
              <a:gd name="T49" fmla="*/ 344 h 347"/>
              <a:gd name="T50" fmla="*/ 48 w 234"/>
              <a:gd name="T51" fmla="*/ 335 h 347"/>
              <a:gd name="T52" fmla="*/ 24 w 234"/>
              <a:gd name="T53" fmla="*/ 319 h 347"/>
              <a:gd name="T54" fmla="*/ 6 w 234"/>
              <a:gd name="T55" fmla="*/ 297 h 347"/>
              <a:gd name="T56" fmla="*/ 2 w 234"/>
              <a:gd name="T57" fmla="*/ 289 h 347"/>
              <a:gd name="T58" fmla="*/ 0 w 234"/>
              <a:gd name="T59" fmla="*/ 281 h 347"/>
              <a:gd name="T60" fmla="*/ 6 w 234"/>
              <a:gd name="T61" fmla="*/ 267 h 347"/>
              <a:gd name="T62" fmla="*/ 19 w 234"/>
              <a:gd name="T63" fmla="*/ 261 h 347"/>
              <a:gd name="T64" fmla="*/ 27 w 234"/>
              <a:gd name="T65" fmla="*/ 263 h 347"/>
              <a:gd name="T66" fmla="*/ 35 w 234"/>
              <a:gd name="T67" fmla="*/ 268 h 347"/>
              <a:gd name="T68" fmla="*/ 64 w 234"/>
              <a:gd name="T69" fmla="*/ 294 h 347"/>
              <a:gd name="T70" fmla="*/ 105 w 234"/>
              <a:gd name="T71" fmla="*/ 303 h 347"/>
              <a:gd name="T72" fmla="*/ 134 w 234"/>
              <a:gd name="T73" fmla="*/ 298 h 347"/>
              <a:gd name="T74" fmla="*/ 155 w 234"/>
              <a:gd name="T75" fmla="*/ 283 h 347"/>
              <a:gd name="T76" fmla="*/ 167 w 234"/>
              <a:gd name="T77" fmla="*/ 260 h 347"/>
              <a:gd name="T78" fmla="*/ 172 w 234"/>
              <a:gd name="T79" fmla="*/ 231 h 347"/>
              <a:gd name="T80" fmla="*/ 168 w 234"/>
              <a:gd name="T81" fmla="*/ 203 h 347"/>
              <a:gd name="T82" fmla="*/ 156 w 234"/>
              <a:gd name="T83" fmla="*/ 181 h 347"/>
              <a:gd name="T84" fmla="*/ 138 w 234"/>
              <a:gd name="T85" fmla="*/ 167 h 347"/>
              <a:gd name="T86" fmla="*/ 114 w 234"/>
              <a:gd name="T87" fmla="*/ 162 h 347"/>
              <a:gd name="T88" fmla="*/ 94 w 234"/>
              <a:gd name="T89" fmla="*/ 164 h 347"/>
              <a:gd name="T90" fmla="*/ 78 w 234"/>
              <a:gd name="T91" fmla="*/ 171 h 347"/>
              <a:gd name="T92" fmla="*/ 66 w 234"/>
              <a:gd name="T93" fmla="*/ 181 h 347"/>
              <a:gd name="T94" fmla="*/ 59 w 234"/>
              <a:gd name="T95" fmla="*/ 191 h 347"/>
              <a:gd name="T96" fmla="*/ 47 w 234"/>
              <a:gd name="T97" fmla="*/ 203 h 347"/>
              <a:gd name="T98" fmla="*/ 30 w 234"/>
              <a:gd name="T99" fmla="*/ 208 h 347"/>
              <a:gd name="T100" fmla="*/ 21 w 234"/>
              <a:gd name="T101" fmla="*/ 207 h 347"/>
              <a:gd name="T102" fmla="*/ 13 w 234"/>
              <a:gd name="T103" fmla="*/ 202 h 347"/>
              <a:gd name="T104" fmla="*/ 8 w 234"/>
              <a:gd name="T105" fmla="*/ 194 h 347"/>
              <a:gd name="T106" fmla="*/ 5 w 234"/>
              <a:gd name="T107" fmla="*/ 182 h 347"/>
              <a:gd name="T108" fmla="*/ 5 w 234"/>
              <a:gd name="T109" fmla="*/ 2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347">
                <a:moveTo>
                  <a:pt x="5" y="28"/>
                </a:moveTo>
                <a:cubicBezTo>
                  <a:pt x="5" y="18"/>
                  <a:pt x="8" y="11"/>
                  <a:pt x="13" y="7"/>
                </a:cubicBezTo>
                <a:cubicBezTo>
                  <a:pt x="18" y="2"/>
                  <a:pt x="26" y="0"/>
                  <a:pt x="37" y="0"/>
                </a:cubicBezTo>
                <a:cubicBezTo>
                  <a:pt x="198" y="0"/>
                  <a:pt x="198" y="0"/>
                  <a:pt x="198" y="0"/>
                </a:cubicBezTo>
                <a:cubicBezTo>
                  <a:pt x="202" y="0"/>
                  <a:pt x="205" y="1"/>
                  <a:pt x="207" y="2"/>
                </a:cubicBezTo>
                <a:cubicBezTo>
                  <a:pt x="210" y="3"/>
                  <a:pt x="212" y="5"/>
                  <a:pt x="214" y="7"/>
                </a:cubicBezTo>
                <a:cubicBezTo>
                  <a:pt x="216" y="9"/>
                  <a:pt x="217" y="12"/>
                  <a:pt x="218" y="14"/>
                </a:cubicBezTo>
                <a:cubicBezTo>
                  <a:pt x="219" y="17"/>
                  <a:pt x="219" y="19"/>
                  <a:pt x="219" y="22"/>
                </a:cubicBezTo>
                <a:cubicBezTo>
                  <a:pt x="219" y="25"/>
                  <a:pt x="219" y="28"/>
                  <a:pt x="218" y="31"/>
                </a:cubicBezTo>
                <a:cubicBezTo>
                  <a:pt x="217" y="33"/>
                  <a:pt x="216" y="36"/>
                  <a:pt x="214" y="38"/>
                </a:cubicBezTo>
                <a:cubicBezTo>
                  <a:pt x="212" y="40"/>
                  <a:pt x="210" y="41"/>
                  <a:pt x="207" y="43"/>
                </a:cubicBezTo>
                <a:cubicBezTo>
                  <a:pt x="205" y="44"/>
                  <a:pt x="202" y="45"/>
                  <a:pt x="198" y="45"/>
                </a:cubicBezTo>
                <a:cubicBezTo>
                  <a:pt x="56" y="45"/>
                  <a:pt x="56" y="45"/>
                  <a:pt x="56" y="45"/>
                </a:cubicBezTo>
                <a:cubicBezTo>
                  <a:pt x="55" y="153"/>
                  <a:pt x="55" y="153"/>
                  <a:pt x="55" y="153"/>
                </a:cubicBezTo>
                <a:cubicBezTo>
                  <a:pt x="65" y="142"/>
                  <a:pt x="77" y="134"/>
                  <a:pt x="90" y="129"/>
                </a:cubicBezTo>
                <a:cubicBezTo>
                  <a:pt x="103" y="124"/>
                  <a:pt x="117" y="121"/>
                  <a:pt x="132" y="121"/>
                </a:cubicBezTo>
                <a:cubicBezTo>
                  <a:pt x="147" y="121"/>
                  <a:pt x="161" y="124"/>
                  <a:pt x="174" y="129"/>
                </a:cubicBezTo>
                <a:cubicBezTo>
                  <a:pt x="186" y="135"/>
                  <a:pt x="197" y="143"/>
                  <a:pt x="206" y="153"/>
                </a:cubicBezTo>
                <a:cubicBezTo>
                  <a:pt x="215" y="163"/>
                  <a:pt x="222" y="175"/>
                  <a:pt x="227" y="189"/>
                </a:cubicBezTo>
                <a:cubicBezTo>
                  <a:pt x="232" y="202"/>
                  <a:pt x="234" y="217"/>
                  <a:pt x="234" y="234"/>
                </a:cubicBezTo>
                <a:cubicBezTo>
                  <a:pt x="234" y="251"/>
                  <a:pt x="231" y="267"/>
                  <a:pt x="225" y="281"/>
                </a:cubicBezTo>
                <a:cubicBezTo>
                  <a:pt x="219" y="295"/>
                  <a:pt x="210" y="307"/>
                  <a:pt x="199" y="316"/>
                </a:cubicBezTo>
                <a:cubicBezTo>
                  <a:pt x="188" y="326"/>
                  <a:pt x="175" y="334"/>
                  <a:pt x="159" y="339"/>
                </a:cubicBezTo>
                <a:cubicBezTo>
                  <a:pt x="144" y="345"/>
                  <a:pt x="128" y="347"/>
                  <a:pt x="110" y="347"/>
                </a:cubicBezTo>
                <a:cubicBezTo>
                  <a:pt x="99" y="347"/>
                  <a:pt x="88" y="346"/>
                  <a:pt x="77" y="344"/>
                </a:cubicBezTo>
                <a:cubicBezTo>
                  <a:pt x="67" y="342"/>
                  <a:pt x="57" y="339"/>
                  <a:pt x="48" y="335"/>
                </a:cubicBezTo>
                <a:cubicBezTo>
                  <a:pt x="39" y="331"/>
                  <a:pt x="31" y="326"/>
                  <a:pt x="24" y="319"/>
                </a:cubicBezTo>
                <a:cubicBezTo>
                  <a:pt x="17" y="313"/>
                  <a:pt x="11" y="306"/>
                  <a:pt x="6" y="297"/>
                </a:cubicBezTo>
                <a:cubicBezTo>
                  <a:pt x="4" y="294"/>
                  <a:pt x="3" y="292"/>
                  <a:pt x="2" y="289"/>
                </a:cubicBezTo>
                <a:cubicBezTo>
                  <a:pt x="1" y="287"/>
                  <a:pt x="0" y="284"/>
                  <a:pt x="0" y="281"/>
                </a:cubicBezTo>
                <a:cubicBezTo>
                  <a:pt x="0" y="276"/>
                  <a:pt x="2" y="271"/>
                  <a:pt x="6" y="267"/>
                </a:cubicBezTo>
                <a:cubicBezTo>
                  <a:pt x="10" y="263"/>
                  <a:pt x="14" y="261"/>
                  <a:pt x="19" y="261"/>
                </a:cubicBezTo>
                <a:cubicBezTo>
                  <a:pt x="22" y="261"/>
                  <a:pt x="25" y="262"/>
                  <a:pt x="27" y="263"/>
                </a:cubicBezTo>
                <a:cubicBezTo>
                  <a:pt x="30" y="264"/>
                  <a:pt x="32" y="266"/>
                  <a:pt x="35" y="268"/>
                </a:cubicBezTo>
                <a:cubicBezTo>
                  <a:pt x="42" y="280"/>
                  <a:pt x="51" y="289"/>
                  <a:pt x="64" y="294"/>
                </a:cubicBezTo>
                <a:cubicBezTo>
                  <a:pt x="76" y="300"/>
                  <a:pt x="90" y="303"/>
                  <a:pt x="105" y="303"/>
                </a:cubicBezTo>
                <a:cubicBezTo>
                  <a:pt x="116" y="303"/>
                  <a:pt x="126" y="301"/>
                  <a:pt x="134" y="298"/>
                </a:cubicBezTo>
                <a:cubicBezTo>
                  <a:pt x="142" y="294"/>
                  <a:pt x="149" y="289"/>
                  <a:pt x="155" y="283"/>
                </a:cubicBezTo>
                <a:cubicBezTo>
                  <a:pt x="160" y="277"/>
                  <a:pt x="164" y="269"/>
                  <a:pt x="167" y="260"/>
                </a:cubicBezTo>
                <a:cubicBezTo>
                  <a:pt x="170" y="251"/>
                  <a:pt x="172" y="242"/>
                  <a:pt x="172" y="231"/>
                </a:cubicBezTo>
                <a:cubicBezTo>
                  <a:pt x="172" y="221"/>
                  <a:pt x="170" y="212"/>
                  <a:pt x="168" y="203"/>
                </a:cubicBezTo>
                <a:cubicBezTo>
                  <a:pt x="165" y="195"/>
                  <a:pt x="161" y="187"/>
                  <a:pt x="156" y="181"/>
                </a:cubicBezTo>
                <a:cubicBezTo>
                  <a:pt x="151" y="175"/>
                  <a:pt x="145" y="170"/>
                  <a:pt x="138" y="167"/>
                </a:cubicBezTo>
                <a:cubicBezTo>
                  <a:pt x="131" y="163"/>
                  <a:pt x="123" y="162"/>
                  <a:pt x="114" y="162"/>
                </a:cubicBezTo>
                <a:cubicBezTo>
                  <a:pt x="106" y="162"/>
                  <a:pt x="100" y="163"/>
                  <a:pt x="94" y="164"/>
                </a:cubicBezTo>
                <a:cubicBezTo>
                  <a:pt x="88" y="166"/>
                  <a:pt x="83" y="168"/>
                  <a:pt x="78" y="171"/>
                </a:cubicBezTo>
                <a:cubicBezTo>
                  <a:pt x="73" y="174"/>
                  <a:pt x="69" y="177"/>
                  <a:pt x="66" y="181"/>
                </a:cubicBezTo>
                <a:cubicBezTo>
                  <a:pt x="63" y="184"/>
                  <a:pt x="61" y="187"/>
                  <a:pt x="59" y="191"/>
                </a:cubicBezTo>
                <a:cubicBezTo>
                  <a:pt x="56" y="196"/>
                  <a:pt x="52" y="200"/>
                  <a:pt x="47" y="203"/>
                </a:cubicBezTo>
                <a:cubicBezTo>
                  <a:pt x="42" y="207"/>
                  <a:pt x="36" y="208"/>
                  <a:pt x="30" y="208"/>
                </a:cubicBezTo>
                <a:cubicBezTo>
                  <a:pt x="27" y="208"/>
                  <a:pt x="24" y="208"/>
                  <a:pt x="21" y="207"/>
                </a:cubicBezTo>
                <a:cubicBezTo>
                  <a:pt x="18" y="206"/>
                  <a:pt x="15" y="204"/>
                  <a:pt x="13" y="202"/>
                </a:cubicBezTo>
                <a:cubicBezTo>
                  <a:pt x="11" y="200"/>
                  <a:pt x="9" y="197"/>
                  <a:pt x="8" y="194"/>
                </a:cubicBezTo>
                <a:cubicBezTo>
                  <a:pt x="6" y="190"/>
                  <a:pt x="5" y="187"/>
                  <a:pt x="5" y="182"/>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51" name="文本框 43"/>
          <p:cNvSpPr txBox="1"/>
          <p:nvPr/>
        </p:nvSpPr>
        <p:spPr>
          <a:xfrm>
            <a:off x="3339620" y="1107820"/>
            <a:ext cx="1054006" cy="346249"/>
          </a:xfrm>
          <a:prstGeom prst="rect">
            <a:avLst/>
          </a:prstGeom>
          <a:noFill/>
        </p:spPr>
        <p:txBody>
          <a:bodyPr wrap="none" lIns="68580" tIns="34290" rIns="68580" bIns="34290" rtlCol="0">
            <a:spAutoFit/>
          </a:bodyPr>
          <a:lstStyle/>
          <a:p>
            <a:pPr defTabSz="685800"/>
            <a:r>
              <a:rPr lang="zh-CN" altLang="en-US" dirty="0">
                <a:solidFill>
                  <a:schemeClr val="accent1"/>
                </a:solidFill>
                <a:cs typeface="+mn-ea"/>
                <a:sym typeface="+mn-lt"/>
              </a:rPr>
              <a:t>添加标题</a:t>
            </a:r>
          </a:p>
        </p:txBody>
      </p:sp>
      <p:sp>
        <p:nvSpPr>
          <p:cNvPr id="52" name="Freeform 3824"/>
          <p:cNvSpPr>
            <a:spLocks/>
          </p:cNvSpPr>
          <p:nvPr/>
        </p:nvSpPr>
        <p:spPr bwMode="auto">
          <a:xfrm>
            <a:off x="2928367" y="3035933"/>
            <a:ext cx="1533840" cy="548269"/>
          </a:xfrm>
          <a:custGeom>
            <a:avLst/>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ahLst/>
            <a:cxnLst>
              <a:cxn ang="0">
                <a:pos x="T0" y="T1"/>
              </a:cxn>
              <a:cxn ang="0">
                <a:pos x="T2" y="T3"/>
              </a:cxn>
              <a:cxn ang="0">
                <a:pos x="T4" y="T5"/>
              </a:cxn>
              <a:cxn ang="0">
                <a:pos x="T6" y="T7"/>
              </a:cxn>
              <a:cxn ang="0">
                <a:pos x="T8" y="T9"/>
              </a:cxn>
              <a:cxn ang="0">
                <a:pos x="T10" y="T11"/>
              </a:cxn>
              <a:cxn ang="0">
                <a:pos x="T12" y="T13"/>
              </a:cxn>
            </a:cxnLst>
            <a:rect l="0" t="0" r="r" b="b"/>
            <a:pathLst>
              <a:path w="2099" h="807">
                <a:moveTo>
                  <a:pt x="1460" y="0"/>
                </a:moveTo>
                <a:lnTo>
                  <a:pt x="0" y="0"/>
                </a:lnTo>
                <a:lnTo>
                  <a:pt x="0" y="10"/>
                </a:lnTo>
                <a:lnTo>
                  <a:pt x="1455" y="10"/>
                </a:lnTo>
                <a:lnTo>
                  <a:pt x="2091" y="807"/>
                </a:lnTo>
                <a:lnTo>
                  <a:pt x="2099" y="802"/>
                </a:lnTo>
                <a:lnTo>
                  <a:pt x="1460" y="0"/>
                </a:lnTo>
                <a:close/>
              </a:path>
            </a:pathLst>
          </a:custGeom>
          <a:solidFill>
            <a:srgbClr val="F47C0D"/>
          </a:solidFill>
          <a:ln>
            <a:solidFill>
              <a:schemeClr val="bg1">
                <a:lumMod val="75000"/>
              </a:schemeClr>
            </a:solidFill>
          </a:ln>
          <a:extLst/>
        </p:spPr>
        <p:txBody>
          <a:bodyPr vert="horz" wrap="square" lIns="68580" tIns="34290" rIns="68580" bIns="34290" numCol="1" anchor="t" anchorCtr="0" compatLnSpc="1">
            <a:prstTxWarp prst="textNoShape">
              <a:avLst/>
            </a:prstTxWarp>
          </a:bodyPr>
          <a:lstStyle/>
          <a:p>
            <a:pPr defTabSz="685800"/>
            <a:endParaRPr lang="zh-CN" altLang="en-US" sz="1400">
              <a:solidFill>
                <a:schemeClr val="tx1">
                  <a:lumMod val="75000"/>
                  <a:lumOff val="25000"/>
                </a:schemeClr>
              </a:solidFill>
              <a:cs typeface="+mn-ea"/>
              <a:sym typeface="+mn-lt"/>
            </a:endParaRPr>
          </a:p>
        </p:txBody>
      </p:sp>
      <p:sp>
        <p:nvSpPr>
          <p:cNvPr id="53" name="Freeform 3824"/>
          <p:cNvSpPr>
            <a:spLocks/>
          </p:cNvSpPr>
          <p:nvPr/>
        </p:nvSpPr>
        <p:spPr bwMode="auto">
          <a:xfrm>
            <a:off x="3420614" y="1456886"/>
            <a:ext cx="1485531" cy="548269"/>
          </a:xfrm>
          <a:custGeom>
            <a:avLst/>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ahLst/>
            <a:cxnLst>
              <a:cxn ang="0">
                <a:pos x="T0" y="T1"/>
              </a:cxn>
              <a:cxn ang="0">
                <a:pos x="T2" y="T3"/>
              </a:cxn>
              <a:cxn ang="0">
                <a:pos x="T4" y="T5"/>
              </a:cxn>
              <a:cxn ang="0">
                <a:pos x="T6" y="T7"/>
              </a:cxn>
              <a:cxn ang="0">
                <a:pos x="T8" y="T9"/>
              </a:cxn>
              <a:cxn ang="0">
                <a:pos x="T10" y="T11"/>
              </a:cxn>
              <a:cxn ang="0">
                <a:pos x="T12" y="T13"/>
              </a:cxn>
            </a:cxnLst>
            <a:rect l="0" t="0" r="r" b="b"/>
            <a:pathLst>
              <a:path w="2099" h="807">
                <a:moveTo>
                  <a:pt x="1460" y="0"/>
                </a:moveTo>
                <a:lnTo>
                  <a:pt x="0" y="0"/>
                </a:lnTo>
                <a:lnTo>
                  <a:pt x="0" y="10"/>
                </a:lnTo>
                <a:lnTo>
                  <a:pt x="1455" y="10"/>
                </a:lnTo>
                <a:lnTo>
                  <a:pt x="2091" y="807"/>
                </a:lnTo>
                <a:lnTo>
                  <a:pt x="2099" y="802"/>
                </a:lnTo>
                <a:lnTo>
                  <a:pt x="1460" y="0"/>
                </a:lnTo>
                <a:close/>
              </a:path>
            </a:pathLst>
          </a:custGeom>
          <a:solidFill>
            <a:srgbClr val="B9B824"/>
          </a:solidFill>
          <a:ln>
            <a:solidFill>
              <a:schemeClr val="bg1">
                <a:lumMod val="75000"/>
              </a:schemeClr>
            </a:solid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54" name="文本框 46"/>
          <p:cNvSpPr txBox="1"/>
          <p:nvPr/>
        </p:nvSpPr>
        <p:spPr>
          <a:xfrm>
            <a:off x="2901154" y="2639487"/>
            <a:ext cx="1054006" cy="346249"/>
          </a:xfrm>
          <a:prstGeom prst="rect">
            <a:avLst/>
          </a:prstGeom>
          <a:noFill/>
        </p:spPr>
        <p:txBody>
          <a:bodyPr wrap="none" lIns="68580" tIns="34290" rIns="68580" bIns="34290" rtlCol="0">
            <a:spAutoFit/>
          </a:bodyPr>
          <a:lstStyle/>
          <a:p>
            <a:pPr defTabSz="685800"/>
            <a:r>
              <a:rPr lang="zh-CN" altLang="en-US" dirty="0">
                <a:solidFill>
                  <a:schemeClr val="bg1">
                    <a:lumMod val="50000"/>
                  </a:schemeClr>
                </a:solidFill>
                <a:cs typeface="+mn-ea"/>
                <a:sym typeface="+mn-lt"/>
              </a:rPr>
              <a:t>添加标题</a:t>
            </a:r>
          </a:p>
        </p:txBody>
      </p:sp>
      <p:sp>
        <p:nvSpPr>
          <p:cNvPr id="55" name="Freeform 3824"/>
          <p:cNvSpPr>
            <a:spLocks/>
          </p:cNvSpPr>
          <p:nvPr/>
        </p:nvSpPr>
        <p:spPr bwMode="auto">
          <a:xfrm flipH="1" flipV="1">
            <a:off x="6564325" y="4338690"/>
            <a:ext cx="1718030" cy="548269"/>
          </a:xfrm>
          <a:custGeom>
            <a:avLst/>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ahLst/>
            <a:cxnLst>
              <a:cxn ang="0">
                <a:pos x="T0" y="T1"/>
              </a:cxn>
              <a:cxn ang="0">
                <a:pos x="T2" y="T3"/>
              </a:cxn>
              <a:cxn ang="0">
                <a:pos x="T4" y="T5"/>
              </a:cxn>
              <a:cxn ang="0">
                <a:pos x="T6" y="T7"/>
              </a:cxn>
              <a:cxn ang="0">
                <a:pos x="T8" y="T9"/>
              </a:cxn>
              <a:cxn ang="0">
                <a:pos x="T10" y="T11"/>
              </a:cxn>
              <a:cxn ang="0">
                <a:pos x="T12" y="T13"/>
              </a:cxn>
            </a:cxnLst>
            <a:rect l="0" t="0" r="r" b="b"/>
            <a:pathLst>
              <a:path w="2099" h="807">
                <a:moveTo>
                  <a:pt x="1460" y="0"/>
                </a:moveTo>
                <a:lnTo>
                  <a:pt x="0" y="0"/>
                </a:lnTo>
                <a:lnTo>
                  <a:pt x="0" y="10"/>
                </a:lnTo>
                <a:lnTo>
                  <a:pt x="1455" y="10"/>
                </a:lnTo>
                <a:lnTo>
                  <a:pt x="2091" y="807"/>
                </a:lnTo>
                <a:lnTo>
                  <a:pt x="2099" y="802"/>
                </a:lnTo>
                <a:lnTo>
                  <a:pt x="1460" y="0"/>
                </a:lnTo>
                <a:close/>
              </a:path>
            </a:pathLst>
          </a:custGeom>
          <a:solidFill>
            <a:srgbClr val="CC4209"/>
          </a:solidFill>
          <a:ln>
            <a:solidFill>
              <a:schemeClr val="bg1">
                <a:lumMod val="75000"/>
              </a:schemeClr>
            </a:solidFill>
          </a:ln>
          <a:extLst/>
        </p:spPr>
        <p:txBody>
          <a:bodyPr vert="horz" wrap="square" lIns="68580" tIns="34290" rIns="68580" bIns="34290" numCol="1" anchor="t" anchorCtr="0" compatLnSpc="1">
            <a:prstTxWarp prst="textNoShape">
              <a:avLst/>
            </a:prstTxWarp>
          </a:bodyPr>
          <a:lstStyle/>
          <a:p>
            <a:pPr defTabSz="685800"/>
            <a:endParaRPr lang="zh-CN" altLang="en-US" sz="1400">
              <a:solidFill>
                <a:srgbClr val="CC4209"/>
              </a:solidFill>
              <a:cs typeface="+mn-ea"/>
              <a:sym typeface="+mn-lt"/>
            </a:endParaRPr>
          </a:p>
        </p:txBody>
      </p:sp>
      <p:sp>
        <p:nvSpPr>
          <p:cNvPr id="56" name="文本框 48"/>
          <p:cNvSpPr txBox="1"/>
          <p:nvPr/>
        </p:nvSpPr>
        <p:spPr>
          <a:xfrm>
            <a:off x="7114801" y="4504004"/>
            <a:ext cx="1054006" cy="346249"/>
          </a:xfrm>
          <a:prstGeom prst="rect">
            <a:avLst/>
          </a:prstGeom>
          <a:noFill/>
        </p:spPr>
        <p:txBody>
          <a:bodyPr wrap="none" lIns="68580" tIns="34290" rIns="68580" bIns="34290" rtlCol="0">
            <a:spAutoFit/>
          </a:bodyPr>
          <a:lstStyle/>
          <a:p>
            <a:pPr defTabSz="685800"/>
            <a:r>
              <a:rPr lang="zh-CN" altLang="en-US" dirty="0">
                <a:solidFill>
                  <a:schemeClr val="accent5"/>
                </a:solidFill>
                <a:cs typeface="+mn-ea"/>
                <a:sym typeface="+mn-lt"/>
              </a:rPr>
              <a:t>添加标题</a:t>
            </a:r>
          </a:p>
        </p:txBody>
      </p:sp>
      <p:sp>
        <p:nvSpPr>
          <p:cNvPr id="57" name="Freeform 3824"/>
          <p:cNvSpPr>
            <a:spLocks/>
          </p:cNvSpPr>
          <p:nvPr/>
        </p:nvSpPr>
        <p:spPr bwMode="auto">
          <a:xfrm flipH="1" flipV="1">
            <a:off x="7199369" y="3496129"/>
            <a:ext cx="1718030" cy="548269"/>
          </a:xfrm>
          <a:custGeom>
            <a:avLst/>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ahLst/>
            <a:cxnLst>
              <a:cxn ang="0">
                <a:pos x="T0" y="T1"/>
              </a:cxn>
              <a:cxn ang="0">
                <a:pos x="T2" y="T3"/>
              </a:cxn>
              <a:cxn ang="0">
                <a:pos x="T4" y="T5"/>
              </a:cxn>
              <a:cxn ang="0">
                <a:pos x="T6" y="T7"/>
              </a:cxn>
              <a:cxn ang="0">
                <a:pos x="T8" y="T9"/>
              </a:cxn>
              <a:cxn ang="0">
                <a:pos x="T10" y="T11"/>
              </a:cxn>
              <a:cxn ang="0">
                <a:pos x="T12" y="T13"/>
              </a:cxn>
            </a:cxnLst>
            <a:rect l="0" t="0" r="r" b="b"/>
            <a:pathLst>
              <a:path w="2099" h="807">
                <a:moveTo>
                  <a:pt x="1460" y="0"/>
                </a:moveTo>
                <a:lnTo>
                  <a:pt x="0" y="0"/>
                </a:lnTo>
                <a:lnTo>
                  <a:pt x="0" y="10"/>
                </a:lnTo>
                <a:lnTo>
                  <a:pt x="1455" y="10"/>
                </a:lnTo>
                <a:lnTo>
                  <a:pt x="2091" y="807"/>
                </a:lnTo>
                <a:lnTo>
                  <a:pt x="2099" y="802"/>
                </a:lnTo>
                <a:lnTo>
                  <a:pt x="1460" y="0"/>
                </a:lnTo>
                <a:close/>
              </a:path>
            </a:pathLst>
          </a:custGeom>
          <a:solidFill>
            <a:srgbClr val="A11B5A"/>
          </a:solidFill>
          <a:ln>
            <a:solidFill>
              <a:schemeClr val="bg1">
                <a:lumMod val="75000"/>
              </a:schemeClr>
            </a:solidFill>
          </a:ln>
          <a:extLst/>
        </p:spPr>
        <p:txBody>
          <a:bodyPr vert="horz" wrap="square" lIns="68580" tIns="34290" rIns="68580" bIns="34290" numCol="1" anchor="t" anchorCtr="0" compatLnSpc="1">
            <a:prstTxWarp prst="textNoShape">
              <a:avLst/>
            </a:prstTxWarp>
          </a:bodyPr>
          <a:lstStyle/>
          <a:p>
            <a:pPr defTabSz="685800"/>
            <a:endParaRPr lang="zh-CN" altLang="en-US" sz="1400">
              <a:solidFill>
                <a:srgbClr val="CC4209"/>
              </a:solidFill>
              <a:cs typeface="+mn-ea"/>
              <a:sym typeface="+mn-lt"/>
            </a:endParaRPr>
          </a:p>
        </p:txBody>
      </p:sp>
      <p:sp>
        <p:nvSpPr>
          <p:cNvPr id="58" name="文本框 50"/>
          <p:cNvSpPr txBox="1"/>
          <p:nvPr/>
        </p:nvSpPr>
        <p:spPr>
          <a:xfrm>
            <a:off x="7749845" y="3661442"/>
            <a:ext cx="1054006" cy="346249"/>
          </a:xfrm>
          <a:prstGeom prst="rect">
            <a:avLst/>
          </a:prstGeom>
          <a:noFill/>
        </p:spPr>
        <p:txBody>
          <a:bodyPr wrap="none" lIns="68580" tIns="34290" rIns="68580" bIns="34290" rtlCol="0">
            <a:spAutoFit/>
          </a:bodyPr>
          <a:lstStyle/>
          <a:p>
            <a:pPr defTabSz="685800"/>
            <a:r>
              <a:rPr lang="zh-CN" altLang="en-US" dirty="0">
                <a:solidFill>
                  <a:schemeClr val="accent3"/>
                </a:solidFill>
                <a:cs typeface="+mn-ea"/>
                <a:sym typeface="+mn-lt"/>
              </a:rPr>
              <a:t>添加标题</a:t>
            </a:r>
          </a:p>
        </p:txBody>
      </p:sp>
      <p:sp>
        <p:nvSpPr>
          <p:cNvPr id="59" name="Freeform 3824"/>
          <p:cNvSpPr>
            <a:spLocks/>
          </p:cNvSpPr>
          <p:nvPr/>
        </p:nvSpPr>
        <p:spPr bwMode="auto">
          <a:xfrm flipH="1">
            <a:off x="7152814" y="1488879"/>
            <a:ext cx="1533840" cy="548269"/>
          </a:xfrm>
          <a:custGeom>
            <a:avLst/>
            <a:gdLst>
              <a:gd name="T0" fmla="*/ 1460 w 2099"/>
              <a:gd name="T1" fmla="*/ 0 h 807"/>
              <a:gd name="T2" fmla="*/ 0 w 2099"/>
              <a:gd name="T3" fmla="*/ 0 h 807"/>
              <a:gd name="T4" fmla="*/ 0 w 2099"/>
              <a:gd name="T5" fmla="*/ 10 h 807"/>
              <a:gd name="T6" fmla="*/ 1455 w 2099"/>
              <a:gd name="T7" fmla="*/ 10 h 807"/>
              <a:gd name="T8" fmla="*/ 2091 w 2099"/>
              <a:gd name="T9" fmla="*/ 807 h 807"/>
              <a:gd name="T10" fmla="*/ 2099 w 2099"/>
              <a:gd name="T11" fmla="*/ 802 h 807"/>
              <a:gd name="T12" fmla="*/ 1460 w 2099"/>
              <a:gd name="T13" fmla="*/ 0 h 807"/>
            </a:gdLst>
            <a:ahLst/>
            <a:cxnLst>
              <a:cxn ang="0">
                <a:pos x="T0" y="T1"/>
              </a:cxn>
              <a:cxn ang="0">
                <a:pos x="T2" y="T3"/>
              </a:cxn>
              <a:cxn ang="0">
                <a:pos x="T4" y="T5"/>
              </a:cxn>
              <a:cxn ang="0">
                <a:pos x="T6" y="T7"/>
              </a:cxn>
              <a:cxn ang="0">
                <a:pos x="T8" y="T9"/>
              </a:cxn>
              <a:cxn ang="0">
                <a:pos x="T10" y="T11"/>
              </a:cxn>
              <a:cxn ang="0">
                <a:pos x="T12" y="T13"/>
              </a:cxn>
            </a:cxnLst>
            <a:rect l="0" t="0" r="r" b="b"/>
            <a:pathLst>
              <a:path w="2099" h="807">
                <a:moveTo>
                  <a:pt x="1460" y="0"/>
                </a:moveTo>
                <a:lnTo>
                  <a:pt x="0" y="0"/>
                </a:lnTo>
                <a:lnTo>
                  <a:pt x="0" y="10"/>
                </a:lnTo>
                <a:lnTo>
                  <a:pt x="1455" y="10"/>
                </a:lnTo>
                <a:lnTo>
                  <a:pt x="2091" y="807"/>
                </a:lnTo>
                <a:lnTo>
                  <a:pt x="2099" y="802"/>
                </a:lnTo>
                <a:lnTo>
                  <a:pt x="1460" y="0"/>
                </a:lnTo>
                <a:close/>
              </a:path>
            </a:pathLst>
          </a:custGeom>
          <a:solidFill>
            <a:srgbClr val="58B7B2"/>
          </a:solidFill>
          <a:ln>
            <a:solidFill>
              <a:schemeClr val="bg1">
                <a:lumMod val="75000"/>
              </a:schemeClr>
            </a:solidFill>
          </a:ln>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cs typeface="+mn-ea"/>
              <a:sym typeface="+mn-lt"/>
            </a:endParaRPr>
          </a:p>
        </p:txBody>
      </p:sp>
      <p:sp>
        <p:nvSpPr>
          <p:cNvPr id="60" name="文本框 52"/>
          <p:cNvSpPr txBox="1"/>
          <p:nvPr/>
        </p:nvSpPr>
        <p:spPr>
          <a:xfrm>
            <a:off x="7621106" y="1107820"/>
            <a:ext cx="1054006" cy="346249"/>
          </a:xfrm>
          <a:prstGeom prst="rect">
            <a:avLst/>
          </a:prstGeom>
          <a:noFill/>
        </p:spPr>
        <p:txBody>
          <a:bodyPr wrap="none" lIns="68580" tIns="34290" rIns="68580" bIns="34290" rtlCol="0">
            <a:spAutoFit/>
          </a:bodyPr>
          <a:lstStyle/>
          <a:p>
            <a:pPr defTabSz="685800"/>
            <a:r>
              <a:rPr lang="zh-CN" altLang="en-US" dirty="0">
                <a:solidFill>
                  <a:schemeClr val="accent2"/>
                </a:solidFill>
                <a:cs typeface="+mn-ea"/>
                <a:sym typeface="+mn-lt"/>
              </a:rPr>
              <a:t>添加标题</a:t>
            </a:r>
          </a:p>
        </p:txBody>
      </p:sp>
      <p:grpSp>
        <p:nvGrpSpPr>
          <p:cNvPr id="35" name="组合 34"/>
          <p:cNvGrpSpPr/>
          <p:nvPr/>
        </p:nvGrpSpPr>
        <p:grpSpPr>
          <a:xfrm>
            <a:off x="5312241" y="2388949"/>
            <a:ext cx="1398826" cy="1250848"/>
            <a:chOff x="1798275" y="1193187"/>
            <a:chExt cx="550605" cy="492358"/>
          </a:xfrm>
        </p:grpSpPr>
        <p:sp>
          <p:nvSpPr>
            <p:cNvPr id="64" name="Freeform 43"/>
            <p:cNvSpPr>
              <a:spLocks noEditPoints="1"/>
            </p:cNvSpPr>
            <p:nvPr/>
          </p:nvSpPr>
          <p:spPr bwMode="auto">
            <a:xfrm>
              <a:off x="2133474" y="1476732"/>
              <a:ext cx="215406" cy="131881"/>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5" name="Freeform 44"/>
            <p:cNvSpPr>
              <a:spLocks noEditPoints="1"/>
            </p:cNvSpPr>
            <p:nvPr/>
          </p:nvSpPr>
          <p:spPr bwMode="auto">
            <a:xfrm>
              <a:off x="1858721" y="1193187"/>
              <a:ext cx="119792" cy="121990"/>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Freeform 45"/>
            <p:cNvSpPr>
              <a:spLocks noEditPoints="1"/>
            </p:cNvSpPr>
            <p:nvPr/>
          </p:nvSpPr>
          <p:spPr bwMode="auto">
            <a:xfrm>
              <a:off x="1798275" y="1229455"/>
              <a:ext cx="405535" cy="456090"/>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71" name="矩形 70"/>
          <p:cNvSpPr/>
          <p:nvPr/>
        </p:nvSpPr>
        <p:spPr>
          <a:xfrm>
            <a:off x="532434" y="1561387"/>
            <a:ext cx="1733167" cy="400110"/>
          </a:xfrm>
          <a:prstGeom prst="rect">
            <a:avLst/>
          </a:prstGeom>
          <a:solidFill>
            <a:schemeClr val="accent1"/>
          </a:solidFill>
        </p:spPr>
        <p:txBody>
          <a:bodyPr wrap="none">
            <a:spAutoFit/>
          </a:bodyPr>
          <a:lstStyle/>
          <a:p>
            <a:r>
              <a:rPr lang="zh-CN" altLang="en-US" sz="2000" b="1" dirty="0">
                <a:solidFill>
                  <a:schemeClr val="bg1"/>
                </a:solidFill>
                <a:cs typeface="+mn-ea"/>
                <a:sym typeface="+mn-lt"/>
              </a:rPr>
              <a:t>单击添加标题</a:t>
            </a:r>
            <a:endParaRPr lang="en-US" altLang="zh-CN" sz="1400" b="1" dirty="0">
              <a:solidFill>
                <a:schemeClr val="bg1"/>
              </a:solidFill>
              <a:cs typeface="+mn-ea"/>
              <a:sym typeface="+mn-lt"/>
            </a:endParaRPr>
          </a:p>
        </p:txBody>
      </p:sp>
      <p:sp>
        <p:nvSpPr>
          <p:cNvPr id="72" name="文本框 36"/>
          <p:cNvSpPr txBox="1"/>
          <p:nvPr/>
        </p:nvSpPr>
        <p:spPr>
          <a:xfrm>
            <a:off x="429553" y="2037148"/>
            <a:ext cx="2463639" cy="1815882"/>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cs typeface="+mn-ea"/>
              <a:sym typeface="+mn-lt"/>
            </a:endParaRPr>
          </a:p>
        </p:txBody>
      </p:sp>
    </p:spTree>
    <p:extLst>
      <p:ext uri="{BB962C8B-B14F-4D97-AF65-F5344CB8AC3E}">
        <p14:creationId xmlns:p14="http://schemas.microsoft.com/office/powerpoint/2010/main" val="321491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5" name="文本框 4"/>
          <p:cNvSpPr txBox="1">
            <a:spLocks noChangeArrowheads="1"/>
          </p:cNvSpPr>
          <p:nvPr/>
        </p:nvSpPr>
        <p:spPr bwMode="auto">
          <a:xfrm>
            <a:off x="442914" y="1310868"/>
            <a:ext cx="8258175"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eaLnBrk="1" hangingPunct="1">
              <a:defRPr sz="2800" b="1">
                <a:solidFill>
                  <a:srgbClr val="262626"/>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pPr algn="ctr" fontAlgn="base">
              <a:spcBef>
                <a:spcPct val="0"/>
              </a:spcBef>
              <a:spcAft>
                <a:spcPct val="0"/>
              </a:spcAft>
              <a:buFont typeface="Arial" pitchFamily="34" charset="0"/>
              <a:buNone/>
            </a:pPr>
            <a:r>
              <a:rPr lang="zh-CN" altLang="en-US" sz="8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ea"/>
                <a:sym typeface="+mn-lt"/>
              </a:rPr>
              <a:t>恳请批评指正</a:t>
            </a:r>
          </a:p>
        </p:txBody>
      </p:sp>
      <p:sp>
        <p:nvSpPr>
          <p:cNvPr id="5" name="文本框 61"/>
          <p:cNvSpPr txBox="1"/>
          <p:nvPr/>
        </p:nvSpPr>
        <p:spPr>
          <a:xfrm>
            <a:off x="3429982" y="3141092"/>
            <a:ext cx="2284035" cy="408623"/>
          </a:xfrm>
          <a:prstGeom prst="roundRect">
            <a:avLst/>
          </a:prstGeom>
          <a:solidFill>
            <a:schemeClr val="bg1"/>
          </a:solidFill>
        </p:spPr>
        <p:txBody>
          <a:bodyPr wrap="none" rtlCol="0">
            <a:spAutoFit/>
          </a:bodyPr>
          <a:lstStyle/>
          <a:p>
            <a:pPr algn="ctr"/>
            <a:r>
              <a:rPr lang="zh-CN" altLang="en-US" dirty="0">
                <a:solidFill>
                  <a:schemeClr val="tx1">
                    <a:lumMod val="75000"/>
                    <a:lumOff val="25000"/>
                  </a:schemeClr>
                </a:solidFill>
                <a:cs typeface="+mn-ea"/>
                <a:sym typeface="+mn-lt"/>
              </a:rPr>
              <a:t>汇报人：某某某某某</a:t>
            </a:r>
          </a:p>
        </p:txBody>
      </p:sp>
      <p:sp>
        <p:nvSpPr>
          <p:cNvPr id="4" name="矩形 3"/>
          <p:cNvSpPr/>
          <p:nvPr/>
        </p:nvSpPr>
        <p:spPr>
          <a:xfrm>
            <a:off x="120512" y="182388"/>
            <a:ext cx="727828" cy="369332"/>
          </a:xfrm>
          <a:prstGeom prst="rect">
            <a:avLst/>
          </a:prstGeom>
        </p:spPr>
        <p:txBody>
          <a:bodyPr wrap="none">
            <a:spAutoFit/>
          </a:bodyPr>
          <a:lstStyle/>
          <a:p>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rPr>
              <a:t>LOGO</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mn-ea"/>
              <a:sym typeface="+mn-lt"/>
            </a:endParaRPr>
          </a:p>
        </p:txBody>
      </p:sp>
    </p:spTree>
    <p:extLst>
      <p:ext uri="{BB962C8B-B14F-4D97-AF65-F5344CB8AC3E}">
        <p14:creationId xmlns:p14="http://schemas.microsoft.com/office/powerpoint/2010/main" val="2863890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996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44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2172"/>
          <p:cNvSpPr/>
          <p:nvPr/>
        </p:nvSpPr>
        <p:spPr>
          <a:xfrm>
            <a:off x="5002479" y="3440465"/>
            <a:ext cx="2086745" cy="214314"/>
          </a:xfrm>
          <a:prstGeom prst="roundRect">
            <a:avLst>
              <a:gd name="adj" fmla="val 50000"/>
            </a:avLst>
          </a:prstGeom>
          <a:solidFill>
            <a:schemeClr val="bg1">
              <a:lumMod val="75000"/>
            </a:schemeClr>
          </a:solidFill>
          <a:ln w="12700">
            <a:miter lim="400000"/>
          </a:ln>
        </p:spPr>
        <p:txBody>
          <a:bodyPr lIns="0" tIns="0" rIns="0" bIns="0" anchor="ctr"/>
          <a:lstStyle/>
          <a:p>
            <a:pPr lvl="0" algn="ctr">
              <a:defRPr>
                <a:solidFill>
                  <a:srgbClr val="FFFFFF"/>
                </a:solidFill>
                <a:uFill>
                  <a:solidFill>
                    <a:srgbClr val="FFFFFF"/>
                  </a:solidFill>
                </a:uFill>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8" name="Shape 2173"/>
          <p:cNvSpPr/>
          <p:nvPr/>
        </p:nvSpPr>
        <p:spPr>
          <a:xfrm>
            <a:off x="5002479" y="3168650"/>
            <a:ext cx="2086745" cy="214314"/>
          </a:xfrm>
          <a:prstGeom prst="roundRect">
            <a:avLst>
              <a:gd name="adj" fmla="val 50000"/>
            </a:avLst>
          </a:prstGeom>
          <a:solidFill>
            <a:schemeClr val="bg1">
              <a:lumMod val="75000"/>
            </a:schemeClr>
          </a:solidFill>
          <a:ln w="12700">
            <a:miter lim="400000"/>
          </a:ln>
        </p:spPr>
        <p:txBody>
          <a:bodyPr lIns="0" tIns="0" rIns="0" bIns="0" anchor="ctr"/>
          <a:lstStyle/>
          <a:p>
            <a:pPr lvl="0" algn="ctr">
              <a:defRPr>
                <a:solidFill>
                  <a:srgbClr val="FFFFFF"/>
                </a:solidFill>
                <a:uFill>
                  <a:solidFill>
                    <a:srgbClr val="FFFFFF"/>
                  </a:solidFill>
                </a:uFill>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9" name="Shape 2174"/>
          <p:cNvSpPr/>
          <p:nvPr/>
        </p:nvSpPr>
        <p:spPr>
          <a:xfrm>
            <a:off x="5168596" y="2894219"/>
            <a:ext cx="1526778" cy="190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300"/>
              </a:spcBef>
              <a:defRPr sz="1200" b="1">
                <a:solidFill>
                  <a:srgbClr val="3A5063"/>
                </a:solidFill>
                <a:uFill>
                  <a:solidFill>
                    <a:srgbClr val="3A5063"/>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a:solidFill>
                  <a:schemeClr val="tx1">
                    <a:lumMod val="75000"/>
                    <a:lumOff val="25000"/>
                  </a:schemeClr>
                </a:solidFill>
                <a:uFill>
                  <a:solidFill>
                    <a:srgbClr val="3A5063"/>
                  </a:solidFill>
                </a:uFill>
                <a:latin typeface="+mn-lt"/>
                <a:ea typeface="+mn-ea"/>
                <a:cs typeface="+mn-ea"/>
                <a:sym typeface="+mn-lt"/>
              </a:rPr>
              <a:t>图表标题</a:t>
            </a:r>
            <a:endParaRPr sz="1200" b="1" dirty="0">
              <a:solidFill>
                <a:schemeClr val="tx1">
                  <a:lumMod val="75000"/>
                  <a:lumOff val="25000"/>
                </a:schemeClr>
              </a:solidFill>
              <a:uFill>
                <a:solidFill>
                  <a:srgbClr val="3A5063"/>
                </a:solidFill>
              </a:uFill>
              <a:latin typeface="+mn-lt"/>
              <a:ea typeface="+mn-ea"/>
              <a:cs typeface="+mn-ea"/>
              <a:sym typeface="+mn-lt"/>
            </a:endParaRPr>
          </a:p>
        </p:txBody>
      </p:sp>
      <p:sp>
        <p:nvSpPr>
          <p:cNvPr id="10" name="Shape 2175"/>
          <p:cNvSpPr/>
          <p:nvPr/>
        </p:nvSpPr>
        <p:spPr>
          <a:xfrm>
            <a:off x="5168596" y="3836192"/>
            <a:ext cx="1920626" cy="3693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8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algn="l"/>
            <a:r>
              <a:rPr lang="zh-CN" altLang="en-US">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zh-CN" altLang="en-US" dirty="0">
              <a:solidFill>
                <a:schemeClr val="tx1">
                  <a:lumMod val="75000"/>
                  <a:lumOff val="25000"/>
                </a:schemeClr>
              </a:solidFill>
              <a:latin typeface="+mn-lt"/>
              <a:ea typeface="+mn-ea"/>
              <a:cs typeface="+mn-ea"/>
              <a:sym typeface="+mn-lt"/>
            </a:endParaRPr>
          </a:p>
        </p:txBody>
      </p:sp>
      <p:sp>
        <p:nvSpPr>
          <p:cNvPr id="11" name="Shape 2176"/>
          <p:cNvSpPr/>
          <p:nvPr/>
        </p:nvSpPr>
        <p:spPr>
          <a:xfrm>
            <a:off x="5002479" y="1690247"/>
            <a:ext cx="2086745" cy="214314"/>
          </a:xfrm>
          <a:prstGeom prst="roundRect">
            <a:avLst>
              <a:gd name="adj" fmla="val 50000"/>
            </a:avLst>
          </a:prstGeom>
          <a:solidFill>
            <a:schemeClr val="bg1">
              <a:lumMod val="75000"/>
            </a:schemeClr>
          </a:solidFill>
          <a:ln w="12700">
            <a:miter lim="400000"/>
          </a:ln>
        </p:spPr>
        <p:txBody>
          <a:bodyPr lIns="0" tIns="0" rIns="0" bIns="0" anchor="ctr"/>
          <a:lstStyle/>
          <a:p>
            <a:pPr lvl="0" algn="ctr">
              <a:defRPr>
                <a:solidFill>
                  <a:srgbClr val="FFFFFF"/>
                </a:solidFill>
                <a:uFill>
                  <a:solidFill>
                    <a:srgbClr val="FFFFFF"/>
                  </a:solidFill>
                </a:uFill>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12" name="Shape 2177"/>
          <p:cNvSpPr/>
          <p:nvPr/>
        </p:nvSpPr>
        <p:spPr>
          <a:xfrm>
            <a:off x="5002479" y="1418430"/>
            <a:ext cx="2086745" cy="214314"/>
          </a:xfrm>
          <a:prstGeom prst="roundRect">
            <a:avLst>
              <a:gd name="adj" fmla="val 50000"/>
            </a:avLst>
          </a:prstGeom>
          <a:solidFill>
            <a:schemeClr val="bg1">
              <a:lumMod val="75000"/>
            </a:schemeClr>
          </a:solidFill>
          <a:ln w="12700">
            <a:miter lim="400000"/>
          </a:ln>
        </p:spPr>
        <p:txBody>
          <a:bodyPr lIns="0" tIns="0" rIns="0" bIns="0" anchor="ctr"/>
          <a:lstStyle/>
          <a:p>
            <a:pPr lvl="0" algn="ctr">
              <a:defRPr>
                <a:solidFill>
                  <a:srgbClr val="FFFFFF"/>
                </a:solidFill>
                <a:uFill>
                  <a:solidFill>
                    <a:srgbClr val="FFFFFF"/>
                  </a:solidFill>
                </a:uFill>
                <a:latin typeface="Roboto condensed"/>
                <a:ea typeface="Roboto condensed"/>
                <a:cs typeface="Roboto condensed"/>
                <a:sym typeface="Roboto condensed"/>
              </a:defRPr>
            </a:pPr>
            <a:endParaRPr>
              <a:solidFill>
                <a:schemeClr val="tx1">
                  <a:lumMod val="75000"/>
                  <a:lumOff val="25000"/>
                </a:schemeClr>
              </a:solidFill>
              <a:cs typeface="+mn-ea"/>
              <a:sym typeface="+mn-lt"/>
            </a:endParaRPr>
          </a:p>
        </p:txBody>
      </p:sp>
      <p:sp>
        <p:nvSpPr>
          <p:cNvPr id="13" name="Shape 2178"/>
          <p:cNvSpPr/>
          <p:nvPr/>
        </p:nvSpPr>
        <p:spPr>
          <a:xfrm>
            <a:off x="5168596" y="1150350"/>
            <a:ext cx="1526778" cy="190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300"/>
              </a:spcBef>
              <a:defRPr sz="1200" b="1">
                <a:solidFill>
                  <a:srgbClr val="3A5063"/>
                </a:solidFill>
                <a:uFill>
                  <a:solidFill>
                    <a:srgbClr val="3A5063"/>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a:solidFill>
                  <a:schemeClr val="tx1">
                    <a:lumMod val="75000"/>
                    <a:lumOff val="25000"/>
                  </a:schemeClr>
                </a:solidFill>
                <a:uFill>
                  <a:solidFill>
                    <a:srgbClr val="3A5063"/>
                  </a:solidFill>
                </a:uFill>
                <a:latin typeface="+mn-lt"/>
                <a:ea typeface="+mn-ea"/>
                <a:cs typeface="+mn-ea"/>
                <a:sym typeface="+mn-lt"/>
              </a:rPr>
              <a:t>图表标题</a:t>
            </a:r>
            <a:endParaRPr sz="1200" b="1" dirty="0">
              <a:solidFill>
                <a:schemeClr val="tx1">
                  <a:lumMod val="75000"/>
                  <a:lumOff val="25000"/>
                </a:schemeClr>
              </a:solidFill>
              <a:uFill>
                <a:solidFill>
                  <a:srgbClr val="3A5063"/>
                </a:solidFill>
              </a:uFill>
              <a:latin typeface="+mn-lt"/>
              <a:ea typeface="+mn-ea"/>
              <a:cs typeface="+mn-ea"/>
              <a:sym typeface="+mn-lt"/>
            </a:endParaRPr>
          </a:p>
        </p:txBody>
      </p:sp>
      <p:sp>
        <p:nvSpPr>
          <p:cNvPr id="14" name="Shape 2179"/>
          <p:cNvSpPr/>
          <p:nvPr/>
        </p:nvSpPr>
        <p:spPr>
          <a:xfrm>
            <a:off x="5168596" y="2079624"/>
            <a:ext cx="1920626" cy="3693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800">
                <a:solidFill>
                  <a:srgbClr val="808080"/>
                </a:solidFill>
                <a:uFill>
                  <a:solidFill>
                    <a:srgbClr val="808080"/>
                  </a:solidFill>
                </a:uFill>
                <a:latin typeface="Roboto condensed"/>
                <a:ea typeface="Roboto condensed"/>
                <a:cs typeface="Roboto condensed"/>
                <a:sym typeface="Roboto condensed"/>
              </a:defRPr>
            </a:lvl1pPr>
          </a:lstStyle>
          <a:p>
            <a:pPr algn="l"/>
            <a:r>
              <a:rPr lang="zh-CN" altLang="en-US">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zh-CN" altLang="en-US" dirty="0">
              <a:solidFill>
                <a:schemeClr val="tx1">
                  <a:lumMod val="75000"/>
                  <a:lumOff val="25000"/>
                </a:schemeClr>
              </a:solidFill>
              <a:latin typeface="+mn-lt"/>
              <a:ea typeface="+mn-ea"/>
              <a:cs typeface="+mn-ea"/>
              <a:sym typeface="+mn-lt"/>
            </a:endParaRPr>
          </a:p>
        </p:txBody>
      </p:sp>
      <p:sp>
        <p:nvSpPr>
          <p:cNvPr id="16" name="Shape 2180"/>
          <p:cNvSpPr/>
          <p:nvPr/>
        </p:nvSpPr>
        <p:spPr>
          <a:xfrm>
            <a:off x="5002479" y="1690247"/>
            <a:ext cx="629956" cy="214314"/>
          </a:xfrm>
          <a:prstGeom prst="roundRect">
            <a:avLst>
              <a:gd name="adj" fmla="val 50000"/>
            </a:avLst>
          </a:prstGeom>
          <a:solidFill>
            <a:schemeClr val="accent1"/>
          </a:solidFill>
          <a:ln w="12700">
            <a:miter lim="400000"/>
          </a:ln>
        </p:spPr>
        <p:txBody>
          <a:bodyPr lIns="0" tIns="0" rIns="0" bIns="0" anchor="ctr"/>
          <a:lstStyle/>
          <a:p>
            <a:pPr lvl="0" algn="ctr">
              <a:defRPr>
                <a:solidFill>
                  <a:srgbClr val="FFFFFF"/>
                </a:solidFill>
                <a:uFill>
                  <a:solidFill>
                    <a:srgbClr val="FFFFFF"/>
                  </a:solidFill>
                </a:uFill>
              </a:defRPr>
            </a:pPr>
            <a:endParaRPr>
              <a:solidFill>
                <a:schemeClr val="tx1">
                  <a:lumMod val="75000"/>
                  <a:lumOff val="25000"/>
                </a:schemeClr>
              </a:solidFill>
              <a:cs typeface="+mn-ea"/>
              <a:sym typeface="+mn-lt"/>
            </a:endParaRPr>
          </a:p>
        </p:txBody>
      </p:sp>
      <p:sp>
        <p:nvSpPr>
          <p:cNvPr id="17" name="Shape 2181"/>
          <p:cNvSpPr/>
          <p:nvPr/>
        </p:nvSpPr>
        <p:spPr>
          <a:xfrm>
            <a:off x="5002477" y="1418430"/>
            <a:ext cx="1473372" cy="214314"/>
          </a:xfrm>
          <a:prstGeom prst="roundRect">
            <a:avLst>
              <a:gd name="adj" fmla="val 50000"/>
            </a:avLst>
          </a:prstGeom>
          <a:solidFill>
            <a:schemeClr val="accent1"/>
          </a:solidFill>
          <a:ln w="12700">
            <a:miter lim="400000"/>
          </a:ln>
        </p:spPr>
        <p:txBody>
          <a:bodyPr lIns="0" tIns="0" rIns="0" bIns="0" anchor="ctr"/>
          <a:lstStyle/>
          <a:p>
            <a:pPr lvl="0" algn="ctr">
              <a:defRPr>
                <a:solidFill>
                  <a:srgbClr val="FFFFFF"/>
                </a:solidFill>
                <a:uFill>
                  <a:solidFill>
                    <a:srgbClr val="FFFFFF"/>
                  </a:solidFill>
                </a:uFill>
              </a:defRPr>
            </a:pPr>
            <a:endParaRPr>
              <a:solidFill>
                <a:schemeClr val="tx1">
                  <a:lumMod val="75000"/>
                  <a:lumOff val="25000"/>
                </a:schemeClr>
              </a:solidFill>
              <a:cs typeface="+mn-ea"/>
              <a:sym typeface="+mn-lt"/>
            </a:endParaRPr>
          </a:p>
        </p:txBody>
      </p:sp>
      <p:sp>
        <p:nvSpPr>
          <p:cNvPr id="19" name="Shape 2182"/>
          <p:cNvSpPr/>
          <p:nvPr/>
        </p:nvSpPr>
        <p:spPr>
          <a:xfrm>
            <a:off x="7144198" y="1388190"/>
            <a:ext cx="318998"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defRPr>
                <a:uFillTx/>
              </a:defRPr>
            </a:pPr>
            <a:r>
              <a:rPr sz="1600">
                <a:solidFill>
                  <a:schemeClr val="accent1"/>
                </a:solidFill>
                <a:uFill>
                  <a:solidFill>
                    <a:srgbClr val="A5C067"/>
                  </a:solidFill>
                </a:uFill>
                <a:cs typeface="+mn-ea"/>
                <a:sym typeface="+mn-lt"/>
              </a:rPr>
              <a:t>68</a:t>
            </a:r>
            <a:r>
              <a:rPr sz="1200">
                <a:solidFill>
                  <a:schemeClr val="accent1"/>
                </a:solidFill>
                <a:uFill>
                  <a:solidFill>
                    <a:srgbClr val="A5C067"/>
                  </a:solidFill>
                </a:uFill>
                <a:cs typeface="+mn-ea"/>
                <a:sym typeface="+mn-lt"/>
              </a:rPr>
              <a:t>%</a:t>
            </a:r>
          </a:p>
        </p:txBody>
      </p:sp>
      <p:sp>
        <p:nvSpPr>
          <p:cNvPr id="20" name="Shape 2183"/>
          <p:cNvSpPr/>
          <p:nvPr/>
        </p:nvSpPr>
        <p:spPr>
          <a:xfrm>
            <a:off x="7546062" y="1416049"/>
            <a:ext cx="852716" cy="1905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spcBef>
                <a:spcPts val="300"/>
              </a:spcBef>
              <a:defRPr sz="1200">
                <a:solidFill>
                  <a:srgbClr val="A5C067"/>
                </a:solidFill>
                <a:uFill>
                  <a:solidFill>
                    <a:srgbClr val="A5C067"/>
                  </a:solidFill>
                </a:uFill>
                <a:latin typeface="Roboto Condensed Regular"/>
                <a:ea typeface="Roboto Condensed Regular"/>
                <a:cs typeface="Roboto Condensed Regular"/>
                <a:sym typeface="Roboto Condensed Regular"/>
              </a:defRPr>
            </a:lvl1pPr>
          </a:lstStyle>
          <a:p>
            <a:pPr lvl="0">
              <a:defRPr sz="1800">
                <a:solidFill>
                  <a:srgbClr val="000000"/>
                </a:solidFill>
                <a:uFillTx/>
              </a:defRPr>
            </a:pPr>
            <a:r>
              <a:rPr lang="zh-CN" altLang="en-US" sz="1200" dirty="0">
                <a:solidFill>
                  <a:schemeClr val="accent1"/>
                </a:solidFill>
                <a:uFill>
                  <a:solidFill>
                    <a:srgbClr val="A5C067"/>
                  </a:solidFill>
                </a:uFill>
                <a:latin typeface="+mn-lt"/>
                <a:ea typeface="+mn-ea"/>
                <a:cs typeface="+mn-ea"/>
                <a:sym typeface="+mn-lt"/>
              </a:rPr>
              <a:t>图表标题</a:t>
            </a:r>
            <a:r>
              <a:rPr sz="1200" dirty="0">
                <a:solidFill>
                  <a:schemeClr val="accent1"/>
                </a:solidFill>
                <a:uFill>
                  <a:solidFill>
                    <a:srgbClr val="A5C067"/>
                  </a:solidFill>
                </a:uFill>
                <a:latin typeface="+mn-lt"/>
                <a:ea typeface="+mn-ea"/>
                <a:cs typeface="+mn-ea"/>
                <a:sym typeface="+mn-lt"/>
              </a:rPr>
              <a:t> A</a:t>
            </a:r>
          </a:p>
        </p:txBody>
      </p:sp>
      <p:sp>
        <p:nvSpPr>
          <p:cNvPr id="21" name="Shape 2185"/>
          <p:cNvSpPr/>
          <p:nvPr/>
        </p:nvSpPr>
        <p:spPr>
          <a:xfrm>
            <a:off x="7144198" y="1660006"/>
            <a:ext cx="318998"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defRPr>
                <a:uFillTx/>
              </a:defRPr>
            </a:pPr>
            <a:r>
              <a:rPr sz="1600">
                <a:solidFill>
                  <a:schemeClr val="accent1"/>
                </a:solidFill>
                <a:uFill>
                  <a:solidFill>
                    <a:srgbClr val="819C41"/>
                  </a:solidFill>
                </a:uFill>
                <a:cs typeface="+mn-ea"/>
                <a:sym typeface="+mn-lt"/>
              </a:rPr>
              <a:t>24</a:t>
            </a:r>
            <a:r>
              <a:rPr sz="1200">
                <a:solidFill>
                  <a:schemeClr val="accent1"/>
                </a:solidFill>
                <a:uFill>
                  <a:solidFill>
                    <a:srgbClr val="819C41"/>
                  </a:solidFill>
                </a:uFill>
                <a:cs typeface="+mn-ea"/>
                <a:sym typeface="+mn-lt"/>
              </a:rPr>
              <a:t>%</a:t>
            </a:r>
          </a:p>
        </p:txBody>
      </p:sp>
      <p:sp>
        <p:nvSpPr>
          <p:cNvPr id="22" name="Shape 2186"/>
          <p:cNvSpPr/>
          <p:nvPr/>
        </p:nvSpPr>
        <p:spPr>
          <a:xfrm>
            <a:off x="7546062" y="1687865"/>
            <a:ext cx="852716" cy="1905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spcBef>
                <a:spcPts val="300"/>
              </a:spcBef>
              <a:defRPr sz="1200">
                <a:solidFill>
                  <a:srgbClr val="819C41"/>
                </a:solidFill>
                <a:uFill>
                  <a:solidFill>
                    <a:srgbClr val="819C41"/>
                  </a:solidFill>
                </a:uFill>
                <a:latin typeface="Roboto Condensed Regular"/>
                <a:ea typeface="Roboto Condensed Regular"/>
                <a:cs typeface="Roboto Condensed Regular"/>
                <a:sym typeface="Roboto Condensed Regular"/>
              </a:defRPr>
            </a:lvl1pPr>
          </a:lstStyle>
          <a:p>
            <a:pPr lvl="0">
              <a:defRPr sz="1800">
                <a:solidFill>
                  <a:srgbClr val="000000"/>
                </a:solidFill>
                <a:uFillTx/>
              </a:defRPr>
            </a:pPr>
            <a:r>
              <a:rPr lang="zh-CN" altLang="en-US" sz="1200" dirty="0">
                <a:solidFill>
                  <a:schemeClr val="accent1"/>
                </a:solidFill>
                <a:uFill>
                  <a:solidFill>
                    <a:srgbClr val="819C41"/>
                  </a:solidFill>
                </a:uFill>
                <a:latin typeface="+mn-lt"/>
                <a:ea typeface="+mn-ea"/>
                <a:cs typeface="+mn-ea"/>
                <a:sym typeface="+mn-lt"/>
              </a:rPr>
              <a:t>图表标题</a:t>
            </a:r>
            <a:r>
              <a:rPr sz="1200" dirty="0">
                <a:solidFill>
                  <a:schemeClr val="accent1"/>
                </a:solidFill>
                <a:uFill>
                  <a:solidFill>
                    <a:srgbClr val="819C41"/>
                  </a:solidFill>
                </a:uFill>
                <a:latin typeface="+mn-lt"/>
                <a:ea typeface="+mn-ea"/>
                <a:cs typeface="+mn-ea"/>
                <a:sym typeface="+mn-lt"/>
              </a:rPr>
              <a:t> B</a:t>
            </a:r>
          </a:p>
        </p:txBody>
      </p:sp>
      <p:sp>
        <p:nvSpPr>
          <p:cNvPr id="23" name="Shape 2188"/>
          <p:cNvSpPr/>
          <p:nvPr/>
        </p:nvSpPr>
        <p:spPr>
          <a:xfrm>
            <a:off x="5002479" y="3440465"/>
            <a:ext cx="476608" cy="214314"/>
          </a:xfrm>
          <a:prstGeom prst="roundRect">
            <a:avLst>
              <a:gd name="adj" fmla="val 50000"/>
            </a:avLst>
          </a:prstGeom>
          <a:solidFill>
            <a:schemeClr val="accent2"/>
          </a:solidFill>
          <a:ln w="12700">
            <a:miter lim="400000"/>
          </a:ln>
        </p:spPr>
        <p:txBody>
          <a:bodyPr lIns="0" tIns="0" rIns="0" bIns="0" anchor="ctr"/>
          <a:lstStyle/>
          <a:p>
            <a:pPr lvl="0" algn="ctr">
              <a:defRPr>
                <a:solidFill>
                  <a:srgbClr val="FFFFFF"/>
                </a:solidFill>
                <a:uFill>
                  <a:solidFill>
                    <a:srgbClr val="FFFFFF"/>
                  </a:solidFill>
                </a:uFill>
              </a:defRPr>
            </a:pPr>
            <a:endParaRPr>
              <a:solidFill>
                <a:schemeClr val="tx1">
                  <a:lumMod val="75000"/>
                  <a:lumOff val="25000"/>
                </a:schemeClr>
              </a:solidFill>
              <a:cs typeface="+mn-ea"/>
              <a:sym typeface="+mn-lt"/>
            </a:endParaRPr>
          </a:p>
        </p:txBody>
      </p:sp>
      <p:sp>
        <p:nvSpPr>
          <p:cNvPr id="24" name="Shape 2189"/>
          <p:cNvSpPr/>
          <p:nvPr/>
        </p:nvSpPr>
        <p:spPr>
          <a:xfrm>
            <a:off x="5002479" y="3168650"/>
            <a:ext cx="1166675" cy="214314"/>
          </a:xfrm>
          <a:prstGeom prst="roundRect">
            <a:avLst>
              <a:gd name="adj" fmla="val 50000"/>
            </a:avLst>
          </a:prstGeom>
          <a:solidFill>
            <a:schemeClr val="accent2"/>
          </a:solidFill>
          <a:ln w="12700">
            <a:miter lim="400000"/>
          </a:ln>
        </p:spPr>
        <p:txBody>
          <a:bodyPr lIns="0" tIns="0" rIns="0" bIns="0" anchor="ctr"/>
          <a:lstStyle/>
          <a:p>
            <a:pPr lvl="0" algn="ctr">
              <a:defRPr>
                <a:solidFill>
                  <a:srgbClr val="FFFFFF"/>
                </a:solidFill>
                <a:uFill>
                  <a:solidFill>
                    <a:srgbClr val="FFFFFF"/>
                  </a:solidFill>
                </a:uFill>
              </a:defRPr>
            </a:pPr>
            <a:endParaRPr>
              <a:solidFill>
                <a:schemeClr val="tx1">
                  <a:lumMod val="75000"/>
                  <a:lumOff val="25000"/>
                </a:schemeClr>
              </a:solidFill>
              <a:cs typeface="+mn-ea"/>
              <a:sym typeface="+mn-lt"/>
            </a:endParaRPr>
          </a:p>
        </p:txBody>
      </p:sp>
      <p:sp>
        <p:nvSpPr>
          <p:cNvPr id="25" name="Shape 2190"/>
          <p:cNvSpPr/>
          <p:nvPr/>
        </p:nvSpPr>
        <p:spPr>
          <a:xfrm>
            <a:off x="7144198" y="3138409"/>
            <a:ext cx="318998"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defRPr>
                <a:uFillTx/>
              </a:defRPr>
            </a:pPr>
            <a:r>
              <a:rPr sz="1600">
                <a:solidFill>
                  <a:schemeClr val="accent2"/>
                </a:solidFill>
                <a:uFill>
                  <a:solidFill>
                    <a:srgbClr val="F7AC12"/>
                  </a:solidFill>
                </a:uFill>
                <a:cs typeface="+mn-ea"/>
                <a:sym typeface="+mn-lt"/>
              </a:rPr>
              <a:t>52</a:t>
            </a:r>
            <a:r>
              <a:rPr sz="1200">
                <a:solidFill>
                  <a:schemeClr val="accent2"/>
                </a:solidFill>
                <a:uFill>
                  <a:solidFill>
                    <a:srgbClr val="F7AC12"/>
                  </a:solidFill>
                </a:uFill>
                <a:cs typeface="+mn-ea"/>
                <a:sym typeface="+mn-lt"/>
              </a:rPr>
              <a:t>%</a:t>
            </a:r>
          </a:p>
        </p:txBody>
      </p:sp>
      <p:sp>
        <p:nvSpPr>
          <p:cNvPr id="26" name="Shape 2191"/>
          <p:cNvSpPr/>
          <p:nvPr/>
        </p:nvSpPr>
        <p:spPr>
          <a:xfrm>
            <a:off x="7546062" y="3166268"/>
            <a:ext cx="852716" cy="1905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spcBef>
                <a:spcPts val="300"/>
              </a:spcBef>
              <a:defRPr sz="1200">
                <a:solidFill>
                  <a:srgbClr val="F7AC12"/>
                </a:solidFill>
                <a:uFill>
                  <a:solidFill>
                    <a:srgbClr val="F7AC12"/>
                  </a:solidFill>
                </a:uFill>
                <a:latin typeface="Roboto Condensed Regular"/>
                <a:ea typeface="Roboto Condensed Regular"/>
                <a:cs typeface="Roboto Condensed Regular"/>
                <a:sym typeface="Roboto Condensed Regular"/>
              </a:defRPr>
            </a:lvl1pPr>
          </a:lstStyle>
          <a:p>
            <a:pPr lvl="0">
              <a:defRPr sz="1800">
                <a:solidFill>
                  <a:srgbClr val="000000"/>
                </a:solidFill>
                <a:uFillTx/>
              </a:defRPr>
            </a:pPr>
            <a:r>
              <a:rPr lang="zh-CN" altLang="en-US" sz="1200" dirty="0">
                <a:solidFill>
                  <a:schemeClr val="accent2"/>
                </a:solidFill>
                <a:uFill>
                  <a:solidFill>
                    <a:srgbClr val="F7AC12"/>
                  </a:solidFill>
                </a:uFill>
                <a:latin typeface="+mn-lt"/>
                <a:ea typeface="+mn-ea"/>
                <a:cs typeface="+mn-ea"/>
                <a:sym typeface="+mn-lt"/>
              </a:rPr>
              <a:t>图表标题</a:t>
            </a:r>
            <a:r>
              <a:rPr sz="1200" dirty="0">
                <a:solidFill>
                  <a:schemeClr val="accent2"/>
                </a:solidFill>
                <a:uFill>
                  <a:solidFill>
                    <a:srgbClr val="F7AC12"/>
                  </a:solidFill>
                </a:uFill>
                <a:latin typeface="+mn-lt"/>
                <a:ea typeface="+mn-ea"/>
                <a:cs typeface="+mn-ea"/>
                <a:sym typeface="+mn-lt"/>
              </a:rPr>
              <a:t> A</a:t>
            </a:r>
          </a:p>
        </p:txBody>
      </p:sp>
      <p:sp>
        <p:nvSpPr>
          <p:cNvPr id="27" name="Shape 2193"/>
          <p:cNvSpPr/>
          <p:nvPr/>
        </p:nvSpPr>
        <p:spPr>
          <a:xfrm>
            <a:off x="7144198" y="3410225"/>
            <a:ext cx="318998" cy="2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defRPr>
                <a:uFillTx/>
              </a:defRPr>
            </a:pPr>
            <a:r>
              <a:rPr sz="1600">
                <a:solidFill>
                  <a:schemeClr val="accent2"/>
                </a:solidFill>
                <a:uFill>
                  <a:solidFill>
                    <a:srgbClr val="C08306"/>
                  </a:solidFill>
                </a:uFill>
                <a:cs typeface="+mn-ea"/>
                <a:sym typeface="+mn-lt"/>
              </a:rPr>
              <a:t>16</a:t>
            </a:r>
            <a:r>
              <a:rPr sz="1200">
                <a:solidFill>
                  <a:schemeClr val="accent2"/>
                </a:solidFill>
                <a:uFill>
                  <a:solidFill>
                    <a:srgbClr val="C08306"/>
                  </a:solidFill>
                </a:uFill>
                <a:cs typeface="+mn-ea"/>
                <a:sym typeface="+mn-lt"/>
              </a:rPr>
              <a:t>%</a:t>
            </a:r>
          </a:p>
        </p:txBody>
      </p:sp>
      <p:sp>
        <p:nvSpPr>
          <p:cNvPr id="28" name="Shape 2194"/>
          <p:cNvSpPr/>
          <p:nvPr/>
        </p:nvSpPr>
        <p:spPr>
          <a:xfrm>
            <a:off x="7546062" y="3438084"/>
            <a:ext cx="852716" cy="1905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spcBef>
                <a:spcPts val="300"/>
              </a:spcBef>
              <a:defRPr sz="1200">
                <a:solidFill>
                  <a:srgbClr val="C08306"/>
                </a:solidFill>
                <a:uFill>
                  <a:solidFill>
                    <a:srgbClr val="C08306"/>
                  </a:solidFill>
                </a:uFill>
                <a:latin typeface="Roboto Condensed Regular"/>
                <a:ea typeface="Roboto Condensed Regular"/>
                <a:cs typeface="Roboto Condensed Regular"/>
                <a:sym typeface="Roboto Condensed Regular"/>
              </a:defRPr>
            </a:lvl1pPr>
          </a:lstStyle>
          <a:p>
            <a:pPr lvl="0">
              <a:defRPr sz="1800">
                <a:solidFill>
                  <a:srgbClr val="000000"/>
                </a:solidFill>
                <a:uFillTx/>
              </a:defRPr>
            </a:pPr>
            <a:r>
              <a:rPr lang="zh-CN" altLang="en-US" sz="1200" dirty="0">
                <a:solidFill>
                  <a:schemeClr val="accent2"/>
                </a:solidFill>
                <a:uFill>
                  <a:solidFill>
                    <a:srgbClr val="C08306"/>
                  </a:solidFill>
                </a:uFill>
                <a:latin typeface="+mn-lt"/>
                <a:ea typeface="+mn-ea"/>
                <a:cs typeface="+mn-ea"/>
                <a:sym typeface="+mn-lt"/>
              </a:rPr>
              <a:t>图表标题</a:t>
            </a:r>
            <a:r>
              <a:rPr sz="1200" dirty="0">
                <a:solidFill>
                  <a:schemeClr val="accent2"/>
                </a:solidFill>
                <a:uFill>
                  <a:solidFill>
                    <a:srgbClr val="C08306"/>
                  </a:solidFill>
                </a:uFill>
                <a:latin typeface="+mn-lt"/>
                <a:ea typeface="+mn-ea"/>
                <a:cs typeface="+mn-ea"/>
                <a:sym typeface="+mn-lt"/>
              </a:rPr>
              <a:t> B</a:t>
            </a:r>
          </a:p>
        </p:txBody>
      </p:sp>
      <p:sp>
        <p:nvSpPr>
          <p:cNvPr id="29" name="Shape 2196"/>
          <p:cNvSpPr/>
          <p:nvPr/>
        </p:nvSpPr>
        <p:spPr>
          <a:xfrm>
            <a:off x="3958241" y="1070710"/>
            <a:ext cx="1171286" cy="1172175"/>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4826" y="0"/>
                  <a:pt x="0" y="4826"/>
                  <a:pt x="0" y="10781"/>
                </a:cubicBezTo>
                <a:cubicBezTo>
                  <a:pt x="0" y="12921"/>
                  <a:pt x="623" y="14906"/>
                  <a:pt x="1674" y="16579"/>
                </a:cubicBezTo>
                <a:cubicBezTo>
                  <a:pt x="778" y="17669"/>
                  <a:pt x="778" y="17669"/>
                  <a:pt x="778" y="17669"/>
                </a:cubicBezTo>
                <a:cubicBezTo>
                  <a:pt x="3697" y="20588"/>
                  <a:pt x="3697" y="20588"/>
                  <a:pt x="3697" y="20588"/>
                </a:cubicBezTo>
                <a:cubicBezTo>
                  <a:pt x="4904" y="19810"/>
                  <a:pt x="4904" y="19810"/>
                  <a:pt x="4904" y="19810"/>
                </a:cubicBezTo>
                <a:cubicBezTo>
                  <a:pt x="6577" y="20938"/>
                  <a:pt x="8601" y="21600"/>
                  <a:pt x="10781" y="21600"/>
                </a:cubicBezTo>
                <a:cubicBezTo>
                  <a:pt x="16774" y="21600"/>
                  <a:pt x="21600" y="16735"/>
                  <a:pt x="21600" y="10781"/>
                </a:cubicBezTo>
                <a:cubicBezTo>
                  <a:pt x="21600" y="4826"/>
                  <a:pt x="16774" y="0"/>
                  <a:pt x="10781" y="0"/>
                </a:cubicBezTo>
                <a:close/>
                <a:moveTo>
                  <a:pt x="10781" y="19148"/>
                </a:moveTo>
                <a:cubicBezTo>
                  <a:pt x="6188" y="19148"/>
                  <a:pt x="2452" y="15412"/>
                  <a:pt x="2452" y="10781"/>
                </a:cubicBezTo>
                <a:cubicBezTo>
                  <a:pt x="2452" y="6188"/>
                  <a:pt x="6188" y="2413"/>
                  <a:pt x="10781" y="2413"/>
                </a:cubicBezTo>
                <a:cubicBezTo>
                  <a:pt x="15412" y="2413"/>
                  <a:pt x="19148" y="6188"/>
                  <a:pt x="19148" y="10781"/>
                </a:cubicBezTo>
                <a:cubicBezTo>
                  <a:pt x="19148" y="15412"/>
                  <a:pt x="15412" y="19148"/>
                  <a:pt x="10781" y="19148"/>
                </a:cubicBezTo>
                <a:close/>
              </a:path>
            </a:pathLst>
          </a:custGeom>
          <a:solidFill>
            <a:schemeClr val="accent1"/>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0" name="Shape 2197"/>
          <p:cNvSpPr/>
          <p:nvPr/>
        </p:nvSpPr>
        <p:spPr>
          <a:xfrm>
            <a:off x="3520033" y="2071867"/>
            <a:ext cx="595865" cy="607077"/>
          </a:xfrm>
          <a:custGeom>
            <a:avLst/>
            <a:gdLst/>
            <a:ahLst/>
            <a:cxnLst>
              <a:cxn ang="0">
                <a:pos x="wd2" y="hd2"/>
              </a:cxn>
              <a:cxn ang="5400000">
                <a:pos x="wd2" y="hd2"/>
              </a:cxn>
              <a:cxn ang="10800000">
                <a:pos x="wd2" y="hd2"/>
              </a:cxn>
              <a:cxn ang="16200000">
                <a:pos x="wd2" y="hd2"/>
              </a:cxn>
            </a:cxnLst>
            <a:rect l="0" t="0" r="r" b="b"/>
            <a:pathLst>
              <a:path w="21187" h="21213" extrusionOk="0">
                <a:moveTo>
                  <a:pt x="1387" y="14081"/>
                </a:moveTo>
                <a:cubicBezTo>
                  <a:pt x="1237" y="14228"/>
                  <a:pt x="1237" y="14228"/>
                  <a:pt x="1237" y="14228"/>
                </a:cubicBezTo>
                <a:cubicBezTo>
                  <a:pt x="-413" y="15850"/>
                  <a:pt x="-413" y="18430"/>
                  <a:pt x="1237" y="20052"/>
                </a:cubicBezTo>
                <a:cubicBezTo>
                  <a:pt x="2887" y="21600"/>
                  <a:pt x="5512" y="21600"/>
                  <a:pt x="7087" y="20052"/>
                </a:cubicBezTo>
                <a:cubicBezTo>
                  <a:pt x="7237" y="19904"/>
                  <a:pt x="7312" y="19757"/>
                  <a:pt x="7462" y="19683"/>
                </a:cubicBezTo>
                <a:cubicBezTo>
                  <a:pt x="21187" y="4718"/>
                  <a:pt x="21187" y="4718"/>
                  <a:pt x="21187" y="4718"/>
                </a:cubicBezTo>
                <a:cubicBezTo>
                  <a:pt x="16387" y="0"/>
                  <a:pt x="16387" y="0"/>
                  <a:pt x="16387" y="0"/>
                </a:cubicBezTo>
                <a:lnTo>
                  <a:pt x="1387" y="14081"/>
                </a:lnTo>
                <a:close/>
              </a:path>
            </a:pathLst>
          </a:custGeom>
          <a:solidFill>
            <a:schemeClr val="accent1"/>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1" name="Shape 2199"/>
          <p:cNvSpPr/>
          <p:nvPr/>
        </p:nvSpPr>
        <p:spPr>
          <a:xfrm>
            <a:off x="3958241" y="2820928"/>
            <a:ext cx="1171286" cy="1172175"/>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4826" y="0"/>
                  <a:pt x="0" y="4826"/>
                  <a:pt x="0" y="10781"/>
                </a:cubicBezTo>
                <a:cubicBezTo>
                  <a:pt x="0" y="12921"/>
                  <a:pt x="623" y="14906"/>
                  <a:pt x="1674" y="16579"/>
                </a:cubicBezTo>
                <a:cubicBezTo>
                  <a:pt x="778" y="17669"/>
                  <a:pt x="778" y="17669"/>
                  <a:pt x="778" y="17669"/>
                </a:cubicBezTo>
                <a:cubicBezTo>
                  <a:pt x="3697" y="20588"/>
                  <a:pt x="3697" y="20588"/>
                  <a:pt x="3697" y="20588"/>
                </a:cubicBezTo>
                <a:cubicBezTo>
                  <a:pt x="4904" y="19810"/>
                  <a:pt x="4904" y="19810"/>
                  <a:pt x="4904" y="19810"/>
                </a:cubicBezTo>
                <a:cubicBezTo>
                  <a:pt x="6577" y="20938"/>
                  <a:pt x="8601" y="21600"/>
                  <a:pt x="10781" y="21600"/>
                </a:cubicBezTo>
                <a:cubicBezTo>
                  <a:pt x="16774" y="21600"/>
                  <a:pt x="21600" y="16735"/>
                  <a:pt x="21600" y="10781"/>
                </a:cubicBezTo>
                <a:cubicBezTo>
                  <a:pt x="21600" y="4826"/>
                  <a:pt x="16774" y="0"/>
                  <a:pt x="10781" y="0"/>
                </a:cubicBezTo>
                <a:close/>
                <a:moveTo>
                  <a:pt x="10781" y="19148"/>
                </a:moveTo>
                <a:cubicBezTo>
                  <a:pt x="6188" y="19148"/>
                  <a:pt x="2452" y="15412"/>
                  <a:pt x="2452" y="10781"/>
                </a:cubicBezTo>
                <a:cubicBezTo>
                  <a:pt x="2452" y="6188"/>
                  <a:pt x="6188" y="2413"/>
                  <a:pt x="10781" y="2413"/>
                </a:cubicBezTo>
                <a:cubicBezTo>
                  <a:pt x="15412" y="2413"/>
                  <a:pt x="19148" y="6188"/>
                  <a:pt x="19148" y="10781"/>
                </a:cubicBezTo>
                <a:cubicBezTo>
                  <a:pt x="19148" y="15412"/>
                  <a:pt x="15412" y="19148"/>
                  <a:pt x="10781" y="19148"/>
                </a:cubicBezTo>
                <a:close/>
              </a:path>
            </a:pathLst>
          </a:custGeom>
          <a:solidFill>
            <a:schemeClr val="accent2"/>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2" name="Shape 2200"/>
          <p:cNvSpPr/>
          <p:nvPr/>
        </p:nvSpPr>
        <p:spPr>
          <a:xfrm>
            <a:off x="3520033" y="3822085"/>
            <a:ext cx="595865" cy="607078"/>
          </a:xfrm>
          <a:custGeom>
            <a:avLst/>
            <a:gdLst/>
            <a:ahLst/>
            <a:cxnLst>
              <a:cxn ang="0">
                <a:pos x="wd2" y="hd2"/>
              </a:cxn>
              <a:cxn ang="5400000">
                <a:pos x="wd2" y="hd2"/>
              </a:cxn>
              <a:cxn ang="10800000">
                <a:pos x="wd2" y="hd2"/>
              </a:cxn>
              <a:cxn ang="16200000">
                <a:pos x="wd2" y="hd2"/>
              </a:cxn>
            </a:cxnLst>
            <a:rect l="0" t="0" r="r" b="b"/>
            <a:pathLst>
              <a:path w="21187" h="21213" extrusionOk="0">
                <a:moveTo>
                  <a:pt x="1387" y="14081"/>
                </a:moveTo>
                <a:cubicBezTo>
                  <a:pt x="1237" y="14228"/>
                  <a:pt x="1237" y="14228"/>
                  <a:pt x="1237" y="14228"/>
                </a:cubicBezTo>
                <a:cubicBezTo>
                  <a:pt x="-413" y="15850"/>
                  <a:pt x="-413" y="18430"/>
                  <a:pt x="1237" y="20052"/>
                </a:cubicBezTo>
                <a:cubicBezTo>
                  <a:pt x="2887" y="21600"/>
                  <a:pt x="5512" y="21600"/>
                  <a:pt x="7087" y="20052"/>
                </a:cubicBezTo>
                <a:cubicBezTo>
                  <a:pt x="7237" y="19904"/>
                  <a:pt x="7312" y="19757"/>
                  <a:pt x="7462" y="19683"/>
                </a:cubicBezTo>
                <a:cubicBezTo>
                  <a:pt x="21187" y="4718"/>
                  <a:pt x="21187" y="4718"/>
                  <a:pt x="21187" y="4718"/>
                </a:cubicBezTo>
                <a:cubicBezTo>
                  <a:pt x="16387" y="0"/>
                  <a:pt x="16387" y="0"/>
                  <a:pt x="16387" y="0"/>
                </a:cubicBezTo>
                <a:lnTo>
                  <a:pt x="1387" y="14081"/>
                </a:lnTo>
                <a:close/>
              </a:path>
            </a:pathLst>
          </a:custGeom>
          <a:solidFill>
            <a:schemeClr val="accent2"/>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51" name="Freeform 143"/>
          <p:cNvSpPr>
            <a:spLocks noChangeAspect="1" noEditPoints="1"/>
          </p:cNvSpPr>
          <p:nvPr/>
        </p:nvSpPr>
        <p:spPr bwMode="auto">
          <a:xfrm rot="20680091">
            <a:off x="4348447" y="1488063"/>
            <a:ext cx="390870" cy="39960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92D050"/>
              </a:solidFill>
              <a:cs typeface="+mn-ea"/>
              <a:sym typeface="+mn-lt"/>
            </a:endParaRPr>
          </a:p>
        </p:txBody>
      </p:sp>
      <p:sp>
        <p:nvSpPr>
          <p:cNvPr id="52" name="Freeform 143"/>
          <p:cNvSpPr>
            <a:spLocks noChangeAspect="1" noEditPoints="1"/>
          </p:cNvSpPr>
          <p:nvPr/>
        </p:nvSpPr>
        <p:spPr bwMode="auto">
          <a:xfrm rot="20680091">
            <a:off x="4348446" y="3206092"/>
            <a:ext cx="390870" cy="39960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92D050"/>
              </a:solidFill>
              <a:cs typeface="+mn-ea"/>
              <a:sym typeface="+mn-lt"/>
            </a:endParaRPr>
          </a:p>
        </p:txBody>
      </p:sp>
      <p:sp>
        <p:nvSpPr>
          <p:cNvPr id="53" name="矩形 52"/>
          <p:cNvSpPr/>
          <p:nvPr/>
        </p:nvSpPr>
        <p:spPr>
          <a:xfrm>
            <a:off x="591609" y="1347614"/>
            <a:ext cx="1733167" cy="400110"/>
          </a:xfrm>
          <a:prstGeom prst="rect">
            <a:avLst/>
          </a:prstGeom>
          <a:solidFill>
            <a:schemeClr val="accent1"/>
          </a:solidFill>
        </p:spPr>
        <p:txBody>
          <a:bodyPr wrap="none">
            <a:spAutoFit/>
          </a:bodyPr>
          <a:lstStyle/>
          <a:p>
            <a:r>
              <a:rPr lang="zh-CN" altLang="en-US" sz="2000" b="1" dirty="0">
                <a:solidFill>
                  <a:prstClr val="white"/>
                </a:solidFill>
                <a:cs typeface="+mn-ea"/>
                <a:sym typeface="+mn-lt"/>
              </a:rPr>
              <a:t>单击添加标题</a:t>
            </a:r>
            <a:endParaRPr lang="en-US" altLang="zh-CN" sz="1400" b="1" dirty="0">
              <a:solidFill>
                <a:prstClr val="white"/>
              </a:solidFill>
              <a:cs typeface="+mn-ea"/>
              <a:sym typeface="+mn-lt"/>
            </a:endParaRPr>
          </a:p>
        </p:txBody>
      </p:sp>
      <p:sp>
        <p:nvSpPr>
          <p:cNvPr id="54" name="文本框 45"/>
          <p:cNvSpPr txBox="1"/>
          <p:nvPr/>
        </p:nvSpPr>
        <p:spPr>
          <a:xfrm>
            <a:off x="533038" y="1823375"/>
            <a:ext cx="2526794" cy="2246769"/>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11798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graphicFrame>
        <p:nvGraphicFramePr>
          <p:cNvPr id="7" name="Chart 2319"/>
          <p:cNvGraphicFramePr/>
          <p:nvPr>
            <p:extLst>
              <p:ext uri="{D42A27DB-BD31-4B8C-83A1-F6EECF244321}">
                <p14:modId xmlns:p14="http://schemas.microsoft.com/office/powerpoint/2010/main" val="427372498"/>
              </p:ext>
            </p:extLst>
          </p:nvPr>
        </p:nvGraphicFramePr>
        <p:xfrm>
          <a:off x="674722" y="1383051"/>
          <a:ext cx="3393222" cy="2966699"/>
        </p:xfrm>
        <a:graphic>
          <a:graphicData uri="http://schemas.openxmlformats.org/drawingml/2006/chart">
            <c:chart xmlns:c="http://schemas.openxmlformats.org/drawingml/2006/chart" xmlns:r="http://schemas.openxmlformats.org/officeDocument/2006/relationships" r:id="rId4"/>
          </a:graphicData>
        </a:graphic>
      </p:graphicFrame>
      <p:sp>
        <p:nvSpPr>
          <p:cNvPr id="9" name="Shape 2321"/>
          <p:cNvSpPr/>
          <p:nvPr/>
        </p:nvSpPr>
        <p:spPr>
          <a:xfrm>
            <a:off x="720134" y="1072969"/>
            <a:ext cx="2623124"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添加标题</a:t>
            </a:r>
            <a:endParaRPr sz="1400" dirty="0">
              <a:solidFill>
                <a:schemeClr val="tx1">
                  <a:lumMod val="75000"/>
                  <a:lumOff val="25000"/>
                </a:schemeClr>
              </a:solidFill>
              <a:uFill>
                <a:solidFill>
                  <a:srgbClr val="595959"/>
                </a:solidFill>
              </a:uFill>
              <a:latin typeface="+mn-lt"/>
              <a:ea typeface="+mn-ea"/>
              <a:cs typeface="+mn-ea"/>
              <a:sym typeface="+mn-lt"/>
            </a:endParaRPr>
          </a:p>
        </p:txBody>
      </p:sp>
      <p:sp>
        <p:nvSpPr>
          <p:cNvPr id="14" name="矩形 13"/>
          <p:cNvSpPr/>
          <p:nvPr/>
        </p:nvSpPr>
        <p:spPr>
          <a:xfrm>
            <a:off x="4572000" y="1491630"/>
            <a:ext cx="1733167" cy="400110"/>
          </a:xfrm>
          <a:prstGeom prst="rect">
            <a:avLst/>
          </a:prstGeom>
          <a:solidFill>
            <a:schemeClr val="accent1"/>
          </a:solidFill>
        </p:spPr>
        <p:txBody>
          <a:bodyPr wrap="none">
            <a:spAutoFit/>
          </a:bodyPr>
          <a:lstStyle/>
          <a:p>
            <a:r>
              <a:rPr lang="zh-CN" altLang="en-US" sz="2000" b="1" dirty="0">
                <a:solidFill>
                  <a:prstClr val="white"/>
                </a:solidFill>
                <a:cs typeface="+mn-ea"/>
                <a:sym typeface="+mn-lt"/>
              </a:rPr>
              <a:t>单击添加标题</a:t>
            </a:r>
            <a:endParaRPr lang="en-US" altLang="zh-CN" sz="1400" b="1" dirty="0">
              <a:solidFill>
                <a:prstClr val="white"/>
              </a:solidFill>
              <a:cs typeface="+mn-ea"/>
              <a:sym typeface="+mn-lt"/>
            </a:endParaRPr>
          </a:p>
        </p:txBody>
      </p:sp>
      <p:sp>
        <p:nvSpPr>
          <p:cNvPr id="16" name="文本框 76"/>
          <p:cNvSpPr txBox="1"/>
          <p:nvPr/>
        </p:nvSpPr>
        <p:spPr>
          <a:xfrm>
            <a:off x="4469120" y="1967391"/>
            <a:ext cx="4063320" cy="2246769"/>
          </a:xfrm>
          <a:prstGeom prst="rect">
            <a:avLst/>
          </a:prstGeom>
          <a:noFill/>
        </p:spPr>
        <p:txBody>
          <a:bodyPr wrap="square" rtlCol="0">
            <a:spAutoFit/>
          </a:bodyPr>
          <a:lstStyle>
            <a:defPPr>
              <a:defRPr lang="zh-CN"/>
            </a:defPPr>
            <a:lvl1pPr>
              <a:defRPr>
                <a:solidFill>
                  <a:schemeClr val="bg1">
                    <a:lumMod val="50000"/>
                  </a:schemeClr>
                </a:solidFill>
              </a:defRPr>
            </a:lvl1pPr>
          </a:lstStyle>
          <a:p>
            <a:r>
              <a:rPr lang="zh-CN" altLang="en-US" sz="1400" dirty="0">
                <a:solidFill>
                  <a:schemeClr val="tx1">
                    <a:lumMod val="75000"/>
                    <a:lumOff val="25000"/>
                  </a:scheme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77098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6"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7" name="等腰三角形 6"/>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8" name="等腰三角形 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pic>
        <p:nvPicPr>
          <p:cNvPr id="2"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t="38688" b="16878"/>
          <a:stretch/>
        </p:blipFill>
        <p:spPr bwMode="auto">
          <a:xfrm>
            <a:off x="164194" y="1059582"/>
            <a:ext cx="8815612" cy="254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2"/>
          <p:cNvSpPr>
            <a:spLocks noChangeArrowheads="1"/>
          </p:cNvSpPr>
          <p:nvPr/>
        </p:nvSpPr>
        <p:spPr bwMode="auto">
          <a:xfrm>
            <a:off x="323853" y="3949305"/>
            <a:ext cx="8568929"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lIns="68433" tIns="0" rIns="68433" bIns="0"/>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buFont typeface="Arial" pitchFamily="34" charset="0"/>
              <a:defRPr sz="2400">
                <a:solidFill>
                  <a:schemeClr val="tx1"/>
                </a:solidFill>
                <a:latin typeface="Arial" pitchFamily="34" charset="0"/>
                <a:ea typeface="宋体" pitchFamily="2" charset="-122"/>
              </a:defRPr>
            </a:lvl9pPr>
          </a:lstStyle>
          <a:p>
            <a:pPr lvl="0" algn="just" eaLnBrk="1" fontAlgn="base" hangingPunct="1">
              <a:spcBef>
                <a:spcPct val="0"/>
              </a:spcBef>
              <a:spcAft>
                <a:spcPct val="0"/>
              </a:spcAft>
              <a:defRPr/>
            </a:pPr>
            <a:r>
              <a:rPr lang="zh-CN" altLang="en-US" sz="1100" kern="0" dirty="0">
                <a:solidFill>
                  <a:schemeClr val="tx1">
                    <a:lumMod val="75000"/>
                    <a:lumOff val="25000"/>
                  </a:schemeClr>
                </a:solidFill>
                <a:latin typeface="+mn-lt"/>
                <a:ea typeface="+mn-ea"/>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7255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pic>
        <p:nvPicPr>
          <p:cNvPr id="7" name="image1.png" descr="iMac Front.png"/>
          <p:cNvPicPr/>
          <p:nvPr/>
        </p:nvPicPr>
        <p:blipFill>
          <a:blip r:embed="rId3">
            <a:extLst/>
          </a:blip>
          <a:stretch>
            <a:fillRect/>
          </a:stretch>
        </p:blipFill>
        <p:spPr>
          <a:xfrm>
            <a:off x="2430939" y="1447808"/>
            <a:ext cx="4282123" cy="3260334"/>
          </a:xfrm>
          <a:prstGeom prst="rect">
            <a:avLst/>
          </a:prstGeom>
          <a:ln w="12700">
            <a:miter lim="400000"/>
          </a:ln>
        </p:spPr>
      </p:pic>
      <p:sp>
        <p:nvSpPr>
          <p:cNvPr id="8" name="Shape 3214"/>
          <p:cNvSpPr/>
          <p:nvPr/>
        </p:nvSpPr>
        <p:spPr>
          <a:xfrm rot="2700000">
            <a:off x="2109767" y="1709657"/>
            <a:ext cx="703853" cy="703853"/>
          </a:xfrm>
          <a:prstGeom prst="star8">
            <a:avLst/>
          </a:prstGeom>
          <a:solidFill>
            <a:schemeClr val="accent1"/>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cs typeface="+mn-ea"/>
              <a:sym typeface="+mn-lt"/>
            </a:endParaRPr>
          </a:p>
        </p:txBody>
      </p:sp>
      <p:sp>
        <p:nvSpPr>
          <p:cNvPr id="10" name="Shape 3217"/>
          <p:cNvSpPr/>
          <p:nvPr/>
        </p:nvSpPr>
        <p:spPr>
          <a:xfrm>
            <a:off x="362463" y="1722493"/>
            <a:ext cx="1797051" cy="3416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单击添加标题</a:t>
            </a:r>
            <a:endParaRPr sz="1200" dirty="0">
              <a:solidFill>
                <a:schemeClr val="tx1">
                  <a:lumMod val="75000"/>
                  <a:lumOff val="25000"/>
                </a:schemeClr>
              </a:solidFill>
              <a:uFill>
                <a:solidFill>
                  <a:srgbClr val="595959"/>
                </a:solidFill>
              </a:uFill>
              <a:latin typeface="+mn-lt"/>
              <a:ea typeface="+mn-ea"/>
              <a:cs typeface="+mn-ea"/>
              <a:sym typeface="+mn-lt"/>
            </a:endParaRPr>
          </a:p>
        </p:txBody>
      </p:sp>
      <p:sp>
        <p:nvSpPr>
          <p:cNvPr id="11" name="Shape 3218"/>
          <p:cNvSpPr/>
          <p:nvPr/>
        </p:nvSpPr>
        <p:spPr>
          <a:xfrm>
            <a:off x="362463" y="2067694"/>
            <a:ext cx="1797051" cy="3724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12" name="Shape 3221"/>
          <p:cNvSpPr/>
          <p:nvPr/>
        </p:nvSpPr>
        <p:spPr>
          <a:xfrm rot="2700000">
            <a:off x="2126572" y="3137371"/>
            <a:ext cx="703853" cy="703853"/>
          </a:xfrm>
          <a:prstGeom prst="star8">
            <a:avLst/>
          </a:prstGeom>
          <a:solidFill>
            <a:schemeClr val="accent3"/>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cs typeface="+mn-ea"/>
              <a:sym typeface="+mn-lt"/>
            </a:endParaRPr>
          </a:p>
        </p:txBody>
      </p:sp>
      <p:sp>
        <p:nvSpPr>
          <p:cNvPr id="20" name="Shape 3229"/>
          <p:cNvSpPr/>
          <p:nvPr/>
        </p:nvSpPr>
        <p:spPr>
          <a:xfrm>
            <a:off x="362463" y="3167959"/>
            <a:ext cx="1797051" cy="3416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单击添加标题</a:t>
            </a:r>
            <a:endParaRPr sz="1200" dirty="0">
              <a:solidFill>
                <a:schemeClr val="tx1">
                  <a:lumMod val="75000"/>
                  <a:lumOff val="25000"/>
                </a:schemeClr>
              </a:solidFill>
              <a:uFill>
                <a:solidFill>
                  <a:srgbClr val="595959"/>
                </a:solidFill>
              </a:uFill>
              <a:latin typeface="+mn-lt"/>
              <a:ea typeface="+mn-ea"/>
              <a:cs typeface="+mn-ea"/>
              <a:sym typeface="+mn-lt"/>
            </a:endParaRPr>
          </a:p>
        </p:txBody>
      </p:sp>
      <p:sp>
        <p:nvSpPr>
          <p:cNvPr id="21" name="Shape 3230"/>
          <p:cNvSpPr/>
          <p:nvPr/>
        </p:nvSpPr>
        <p:spPr>
          <a:xfrm>
            <a:off x="362463" y="3513160"/>
            <a:ext cx="1797051" cy="3724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22" name="Shape 3233"/>
          <p:cNvSpPr/>
          <p:nvPr/>
        </p:nvSpPr>
        <p:spPr>
          <a:xfrm rot="18900000" flipH="1">
            <a:off x="6429078" y="1709657"/>
            <a:ext cx="703853" cy="703853"/>
          </a:xfrm>
          <a:prstGeom prst="star8">
            <a:avLst/>
          </a:prstGeom>
          <a:solidFill>
            <a:schemeClr val="accent2"/>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cs typeface="+mn-ea"/>
              <a:sym typeface="+mn-lt"/>
            </a:endParaRPr>
          </a:p>
        </p:txBody>
      </p:sp>
      <p:sp>
        <p:nvSpPr>
          <p:cNvPr id="27" name="Shape 3240"/>
          <p:cNvSpPr/>
          <p:nvPr/>
        </p:nvSpPr>
        <p:spPr>
          <a:xfrm>
            <a:off x="7071850" y="1722493"/>
            <a:ext cx="1797052" cy="3416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单击添加标题</a:t>
            </a:r>
            <a:endParaRPr sz="1200" dirty="0">
              <a:solidFill>
                <a:schemeClr val="tx1">
                  <a:lumMod val="75000"/>
                  <a:lumOff val="25000"/>
                </a:schemeClr>
              </a:solidFill>
              <a:uFill>
                <a:solidFill>
                  <a:srgbClr val="595959"/>
                </a:solidFill>
              </a:uFill>
              <a:latin typeface="+mn-lt"/>
              <a:ea typeface="+mn-ea"/>
              <a:cs typeface="+mn-ea"/>
              <a:sym typeface="+mn-lt"/>
            </a:endParaRPr>
          </a:p>
        </p:txBody>
      </p:sp>
      <p:sp>
        <p:nvSpPr>
          <p:cNvPr id="28" name="Shape 3241"/>
          <p:cNvSpPr/>
          <p:nvPr/>
        </p:nvSpPr>
        <p:spPr>
          <a:xfrm>
            <a:off x="7071850" y="2067694"/>
            <a:ext cx="1797052" cy="3724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29" name="Shape 3244"/>
          <p:cNvSpPr/>
          <p:nvPr/>
        </p:nvSpPr>
        <p:spPr>
          <a:xfrm rot="18900000" flipH="1">
            <a:off x="6429078" y="3137371"/>
            <a:ext cx="703853" cy="703853"/>
          </a:xfrm>
          <a:prstGeom prst="star8">
            <a:avLst/>
          </a:prstGeom>
          <a:solidFill>
            <a:schemeClr val="accent4"/>
          </a:solidFill>
          <a:ln w="12700" cap="flat">
            <a:noFill/>
            <a:miter lim="400000"/>
          </a:ln>
          <a:effectLst/>
        </p:spPr>
        <p:txBody>
          <a:bodyPr wrap="square" lIns="0" tIns="0" rIns="0" bIns="0" numCol="1" anchor="ctr">
            <a:noAutofit/>
          </a:bodyPr>
          <a:lstStyle/>
          <a:p>
            <a:pPr lvl="0" algn="ctr"/>
            <a:endParaRPr>
              <a:solidFill>
                <a:schemeClr val="tx1">
                  <a:lumMod val="75000"/>
                  <a:lumOff val="25000"/>
                </a:schemeClr>
              </a:solidFill>
              <a:cs typeface="+mn-ea"/>
              <a:sym typeface="+mn-lt"/>
            </a:endParaRPr>
          </a:p>
        </p:txBody>
      </p:sp>
      <p:sp>
        <p:nvSpPr>
          <p:cNvPr id="31" name="Shape 3247"/>
          <p:cNvSpPr/>
          <p:nvPr/>
        </p:nvSpPr>
        <p:spPr>
          <a:xfrm>
            <a:off x="7071850" y="3167959"/>
            <a:ext cx="1797052" cy="3416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dirty="0">
                <a:solidFill>
                  <a:schemeClr val="tx1">
                    <a:lumMod val="75000"/>
                    <a:lumOff val="25000"/>
                  </a:schemeClr>
                </a:solidFill>
                <a:latin typeface="+mn-lt"/>
                <a:ea typeface="+mn-ea"/>
                <a:cs typeface="+mn-ea"/>
                <a:sym typeface="+mn-lt"/>
              </a:rPr>
              <a:t>单击添加标题</a:t>
            </a:r>
            <a:endParaRPr sz="1200" dirty="0">
              <a:solidFill>
                <a:schemeClr val="tx1">
                  <a:lumMod val="75000"/>
                  <a:lumOff val="25000"/>
                </a:schemeClr>
              </a:solidFill>
              <a:uFill>
                <a:solidFill>
                  <a:srgbClr val="595959"/>
                </a:solidFill>
              </a:uFill>
              <a:latin typeface="+mn-lt"/>
              <a:ea typeface="+mn-ea"/>
              <a:cs typeface="+mn-ea"/>
              <a:sym typeface="+mn-lt"/>
            </a:endParaRPr>
          </a:p>
        </p:txBody>
      </p:sp>
      <p:sp>
        <p:nvSpPr>
          <p:cNvPr id="32" name="Shape 3248"/>
          <p:cNvSpPr/>
          <p:nvPr/>
        </p:nvSpPr>
        <p:spPr>
          <a:xfrm>
            <a:off x="7071850" y="3513160"/>
            <a:ext cx="1797052" cy="3724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tx1">
                    <a:lumMod val="75000"/>
                    <a:lumOff val="25000"/>
                  </a:schemeClr>
                </a:solidFill>
                <a:uFill>
                  <a:solidFill>
                    <a:srgbClr val="808080"/>
                  </a:solidFill>
                </a:uFill>
                <a:latin typeface="+mn-lt"/>
                <a:ea typeface="+mn-ea"/>
                <a:cs typeface="+mn-ea"/>
                <a:sym typeface="+mn-lt"/>
              </a:rPr>
              <a:t>此处添加详细文本描述，建议与标题相关并符合整体语言风格</a:t>
            </a:r>
            <a:endParaRPr sz="700" dirty="0">
              <a:solidFill>
                <a:schemeClr val="tx1">
                  <a:lumMod val="75000"/>
                  <a:lumOff val="25000"/>
                </a:schemeClr>
              </a:solidFill>
              <a:uFill>
                <a:solidFill>
                  <a:srgbClr val="808080"/>
                </a:solidFill>
              </a:uFill>
              <a:latin typeface="+mn-lt"/>
              <a:ea typeface="+mn-ea"/>
              <a:cs typeface="+mn-ea"/>
              <a:sym typeface="+mn-lt"/>
            </a:endParaRPr>
          </a:p>
        </p:txBody>
      </p:sp>
      <p:sp>
        <p:nvSpPr>
          <p:cNvPr id="33" name="Freeform 5"/>
          <p:cNvSpPr>
            <a:spLocks noEditPoints="1"/>
          </p:cNvSpPr>
          <p:nvPr/>
        </p:nvSpPr>
        <p:spPr bwMode="auto">
          <a:xfrm>
            <a:off x="2305314" y="3319037"/>
            <a:ext cx="348853" cy="348854"/>
          </a:xfrm>
          <a:custGeom>
            <a:avLst/>
            <a:gdLst>
              <a:gd name="T0" fmla="*/ 145 w 145"/>
              <a:gd name="T1" fmla="*/ 73 h 145"/>
              <a:gd name="T2" fmla="*/ 79 w 145"/>
              <a:gd name="T3" fmla="*/ 0 h 145"/>
              <a:gd name="T4" fmla="*/ 73 w 145"/>
              <a:gd name="T5" fmla="*/ 0 h 145"/>
              <a:gd name="T6" fmla="*/ 67 w 145"/>
              <a:gd name="T7" fmla="*/ 0 h 145"/>
              <a:gd name="T8" fmla="*/ 0 w 145"/>
              <a:gd name="T9" fmla="*/ 73 h 145"/>
              <a:gd name="T10" fmla="*/ 41 w 145"/>
              <a:gd name="T11" fmla="*/ 76 h 145"/>
              <a:gd name="T12" fmla="*/ 69 w 145"/>
              <a:gd name="T13" fmla="*/ 95 h 145"/>
              <a:gd name="T14" fmla="*/ 41 w 145"/>
              <a:gd name="T15" fmla="*/ 76 h 145"/>
              <a:gd name="T16" fmla="*/ 69 w 145"/>
              <a:gd name="T17" fmla="*/ 51 h 145"/>
              <a:gd name="T18" fmla="*/ 41 w 145"/>
              <a:gd name="T19" fmla="*/ 68 h 145"/>
              <a:gd name="T20" fmla="*/ 105 w 145"/>
              <a:gd name="T21" fmla="*/ 68 h 145"/>
              <a:gd name="T22" fmla="*/ 77 w 145"/>
              <a:gd name="T23" fmla="*/ 51 h 145"/>
              <a:gd name="T24" fmla="*/ 105 w 145"/>
              <a:gd name="T25" fmla="*/ 68 h 145"/>
              <a:gd name="T26" fmla="*/ 77 w 145"/>
              <a:gd name="T27" fmla="*/ 95 h 145"/>
              <a:gd name="T28" fmla="*/ 105 w 145"/>
              <a:gd name="T29" fmla="*/ 76 h 145"/>
              <a:gd name="T30" fmla="*/ 77 w 145"/>
              <a:gd name="T31" fmla="*/ 103 h 145"/>
              <a:gd name="T32" fmla="*/ 77 w 145"/>
              <a:gd name="T33" fmla="*/ 136 h 145"/>
              <a:gd name="T34" fmla="*/ 69 w 145"/>
              <a:gd name="T35" fmla="*/ 103 h 145"/>
              <a:gd name="T36" fmla="*/ 46 w 145"/>
              <a:gd name="T37" fmla="*/ 104 h 145"/>
              <a:gd name="T38" fmla="*/ 90 w 145"/>
              <a:gd name="T39" fmla="*/ 135 h 145"/>
              <a:gd name="T40" fmla="*/ 126 w 145"/>
              <a:gd name="T41" fmla="*/ 109 h 145"/>
              <a:gd name="T42" fmla="*/ 131 w 145"/>
              <a:gd name="T43" fmla="*/ 102 h 145"/>
              <a:gd name="T44" fmla="*/ 113 w 145"/>
              <a:gd name="T45" fmla="*/ 76 h 145"/>
              <a:gd name="T46" fmla="*/ 131 w 145"/>
              <a:gd name="T47" fmla="*/ 102 h 145"/>
              <a:gd name="T48" fmla="*/ 110 w 145"/>
              <a:gd name="T49" fmla="*/ 48 h 145"/>
              <a:gd name="T50" fmla="*/ 137 w 145"/>
              <a:gd name="T51" fmla="*/ 68 h 145"/>
              <a:gd name="T52" fmla="*/ 126 w 145"/>
              <a:gd name="T53" fmla="*/ 37 h 145"/>
              <a:gd name="T54" fmla="*/ 90 w 145"/>
              <a:gd name="T55" fmla="*/ 11 h 145"/>
              <a:gd name="T56" fmla="*/ 100 w 145"/>
              <a:gd name="T57" fmla="*/ 42 h 145"/>
              <a:gd name="T58" fmla="*/ 77 w 145"/>
              <a:gd name="T59" fmla="*/ 9 h 145"/>
              <a:gd name="T60" fmla="*/ 69 w 145"/>
              <a:gd name="T61" fmla="*/ 9 h 145"/>
              <a:gd name="T62" fmla="*/ 46 w 145"/>
              <a:gd name="T63" fmla="*/ 41 h 145"/>
              <a:gd name="T64" fmla="*/ 56 w 145"/>
              <a:gd name="T65" fmla="*/ 11 h 145"/>
              <a:gd name="T66" fmla="*/ 19 w 145"/>
              <a:gd name="T67" fmla="*/ 37 h 145"/>
              <a:gd name="T68" fmla="*/ 16 w 145"/>
              <a:gd name="T69" fmla="*/ 42 h 145"/>
              <a:gd name="T70" fmla="*/ 36 w 145"/>
              <a:gd name="T71" fmla="*/ 48 h 145"/>
              <a:gd name="T72" fmla="*/ 9 w 145"/>
              <a:gd name="T73" fmla="*/ 68 h 145"/>
              <a:gd name="T74" fmla="*/ 8 w 145"/>
              <a:gd name="T75" fmla="*/ 76 h 145"/>
              <a:gd name="T76" fmla="*/ 36 w 145"/>
              <a:gd name="T77" fmla="*/ 97 h 145"/>
              <a:gd name="T78" fmla="*/ 16 w 145"/>
              <a:gd name="T79" fmla="*/ 104 h 145"/>
              <a:gd name="T80" fmla="*/ 38 w 145"/>
              <a:gd name="T81" fmla="*/ 105 h 145"/>
              <a:gd name="T82" fmla="*/ 19 w 145"/>
              <a:gd name="T83"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5">
                <a:moveTo>
                  <a:pt x="73" y="145"/>
                </a:moveTo>
                <a:cubicBezTo>
                  <a:pt x="113" y="145"/>
                  <a:pt x="145" y="113"/>
                  <a:pt x="145" y="73"/>
                </a:cubicBezTo>
                <a:cubicBezTo>
                  <a:pt x="145" y="35"/>
                  <a:pt x="116" y="4"/>
                  <a:pt x="79" y="0"/>
                </a:cubicBezTo>
                <a:cubicBezTo>
                  <a:pt x="79" y="0"/>
                  <a:pt x="79" y="0"/>
                  <a:pt x="79" y="0"/>
                </a:cubicBezTo>
                <a:cubicBezTo>
                  <a:pt x="79" y="0"/>
                  <a:pt x="79" y="0"/>
                  <a:pt x="79" y="0"/>
                </a:cubicBezTo>
                <a:cubicBezTo>
                  <a:pt x="77" y="0"/>
                  <a:pt x="75" y="0"/>
                  <a:pt x="73" y="0"/>
                </a:cubicBezTo>
                <a:cubicBezTo>
                  <a:pt x="71" y="0"/>
                  <a:pt x="69" y="0"/>
                  <a:pt x="67" y="0"/>
                </a:cubicBezTo>
                <a:cubicBezTo>
                  <a:pt x="67" y="0"/>
                  <a:pt x="67" y="0"/>
                  <a:pt x="67" y="0"/>
                </a:cubicBezTo>
                <a:cubicBezTo>
                  <a:pt x="67" y="0"/>
                  <a:pt x="67" y="0"/>
                  <a:pt x="67" y="0"/>
                </a:cubicBezTo>
                <a:cubicBezTo>
                  <a:pt x="30" y="4"/>
                  <a:pt x="0" y="35"/>
                  <a:pt x="0" y="73"/>
                </a:cubicBezTo>
                <a:cubicBezTo>
                  <a:pt x="0" y="113"/>
                  <a:pt x="33" y="145"/>
                  <a:pt x="73" y="145"/>
                </a:cubicBezTo>
                <a:close/>
                <a:moveTo>
                  <a:pt x="41" y="76"/>
                </a:moveTo>
                <a:cubicBezTo>
                  <a:pt x="69" y="76"/>
                  <a:pt x="69" y="76"/>
                  <a:pt x="69" y="76"/>
                </a:cubicBezTo>
                <a:cubicBezTo>
                  <a:pt x="69" y="95"/>
                  <a:pt x="69" y="95"/>
                  <a:pt x="69" y="95"/>
                </a:cubicBezTo>
                <a:cubicBezTo>
                  <a:pt x="60" y="95"/>
                  <a:pt x="52" y="95"/>
                  <a:pt x="44" y="96"/>
                </a:cubicBezTo>
                <a:cubicBezTo>
                  <a:pt x="42" y="90"/>
                  <a:pt x="41" y="83"/>
                  <a:pt x="41" y="76"/>
                </a:cubicBezTo>
                <a:close/>
                <a:moveTo>
                  <a:pt x="44" y="49"/>
                </a:moveTo>
                <a:cubicBezTo>
                  <a:pt x="52" y="50"/>
                  <a:pt x="60" y="51"/>
                  <a:pt x="69" y="51"/>
                </a:cubicBezTo>
                <a:cubicBezTo>
                  <a:pt x="69" y="68"/>
                  <a:pt x="69" y="68"/>
                  <a:pt x="69" y="68"/>
                </a:cubicBezTo>
                <a:cubicBezTo>
                  <a:pt x="41" y="68"/>
                  <a:pt x="41" y="68"/>
                  <a:pt x="41" y="68"/>
                </a:cubicBezTo>
                <a:cubicBezTo>
                  <a:pt x="41" y="62"/>
                  <a:pt x="42" y="55"/>
                  <a:pt x="44" y="49"/>
                </a:cubicBezTo>
                <a:close/>
                <a:moveTo>
                  <a:pt x="105" y="68"/>
                </a:moveTo>
                <a:cubicBezTo>
                  <a:pt x="77" y="68"/>
                  <a:pt x="77" y="68"/>
                  <a:pt x="77" y="68"/>
                </a:cubicBezTo>
                <a:cubicBezTo>
                  <a:pt x="77" y="51"/>
                  <a:pt x="77" y="51"/>
                  <a:pt x="77" y="51"/>
                </a:cubicBezTo>
                <a:cubicBezTo>
                  <a:pt x="86" y="51"/>
                  <a:pt x="94" y="50"/>
                  <a:pt x="102" y="49"/>
                </a:cubicBezTo>
                <a:cubicBezTo>
                  <a:pt x="104" y="55"/>
                  <a:pt x="105" y="62"/>
                  <a:pt x="105" y="68"/>
                </a:cubicBezTo>
                <a:close/>
                <a:moveTo>
                  <a:pt x="102" y="96"/>
                </a:moveTo>
                <a:cubicBezTo>
                  <a:pt x="94" y="95"/>
                  <a:pt x="86" y="95"/>
                  <a:pt x="77" y="95"/>
                </a:cubicBezTo>
                <a:cubicBezTo>
                  <a:pt x="77" y="76"/>
                  <a:pt x="77" y="76"/>
                  <a:pt x="77" y="76"/>
                </a:cubicBezTo>
                <a:cubicBezTo>
                  <a:pt x="105" y="76"/>
                  <a:pt x="105" y="76"/>
                  <a:pt x="105" y="76"/>
                </a:cubicBezTo>
                <a:cubicBezTo>
                  <a:pt x="105" y="83"/>
                  <a:pt x="104" y="90"/>
                  <a:pt x="102" y="96"/>
                </a:cubicBezTo>
                <a:close/>
                <a:moveTo>
                  <a:pt x="77" y="103"/>
                </a:moveTo>
                <a:cubicBezTo>
                  <a:pt x="85" y="103"/>
                  <a:pt x="92" y="103"/>
                  <a:pt x="100" y="104"/>
                </a:cubicBezTo>
                <a:cubicBezTo>
                  <a:pt x="95" y="117"/>
                  <a:pt x="87" y="128"/>
                  <a:pt x="77" y="136"/>
                </a:cubicBezTo>
                <a:lnTo>
                  <a:pt x="77" y="103"/>
                </a:lnTo>
                <a:close/>
                <a:moveTo>
                  <a:pt x="69" y="103"/>
                </a:moveTo>
                <a:cubicBezTo>
                  <a:pt x="69" y="136"/>
                  <a:pt x="69" y="136"/>
                  <a:pt x="69" y="136"/>
                </a:cubicBezTo>
                <a:cubicBezTo>
                  <a:pt x="59" y="128"/>
                  <a:pt x="51" y="117"/>
                  <a:pt x="46" y="104"/>
                </a:cubicBezTo>
                <a:cubicBezTo>
                  <a:pt x="53" y="103"/>
                  <a:pt x="61" y="103"/>
                  <a:pt x="69" y="103"/>
                </a:cubicBezTo>
                <a:close/>
                <a:moveTo>
                  <a:pt x="90" y="135"/>
                </a:moveTo>
                <a:cubicBezTo>
                  <a:pt x="98" y="126"/>
                  <a:pt x="104" y="116"/>
                  <a:pt x="108" y="105"/>
                </a:cubicBezTo>
                <a:cubicBezTo>
                  <a:pt x="114" y="106"/>
                  <a:pt x="121" y="107"/>
                  <a:pt x="126" y="109"/>
                </a:cubicBezTo>
                <a:cubicBezTo>
                  <a:pt x="118" y="121"/>
                  <a:pt x="105" y="131"/>
                  <a:pt x="90" y="135"/>
                </a:cubicBezTo>
                <a:close/>
                <a:moveTo>
                  <a:pt x="131" y="102"/>
                </a:moveTo>
                <a:cubicBezTo>
                  <a:pt x="124" y="100"/>
                  <a:pt x="117" y="98"/>
                  <a:pt x="110" y="97"/>
                </a:cubicBezTo>
                <a:cubicBezTo>
                  <a:pt x="112" y="90"/>
                  <a:pt x="113" y="84"/>
                  <a:pt x="113" y="76"/>
                </a:cubicBezTo>
                <a:cubicBezTo>
                  <a:pt x="137" y="76"/>
                  <a:pt x="137" y="76"/>
                  <a:pt x="137" y="76"/>
                </a:cubicBezTo>
                <a:cubicBezTo>
                  <a:pt x="137" y="85"/>
                  <a:pt x="134" y="94"/>
                  <a:pt x="131" y="102"/>
                </a:cubicBezTo>
                <a:close/>
                <a:moveTo>
                  <a:pt x="113" y="68"/>
                </a:moveTo>
                <a:cubicBezTo>
                  <a:pt x="113" y="61"/>
                  <a:pt x="112" y="55"/>
                  <a:pt x="110" y="48"/>
                </a:cubicBezTo>
                <a:cubicBezTo>
                  <a:pt x="117" y="47"/>
                  <a:pt x="124" y="46"/>
                  <a:pt x="131" y="44"/>
                </a:cubicBezTo>
                <a:cubicBezTo>
                  <a:pt x="134" y="51"/>
                  <a:pt x="137" y="60"/>
                  <a:pt x="137" y="68"/>
                </a:cubicBezTo>
                <a:lnTo>
                  <a:pt x="113" y="68"/>
                </a:lnTo>
                <a:close/>
                <a:moveTo>
                  <a:pt x="126" y="37"/>
                </a:moveTo>
                <a:cubicBezTo>
                  <a:pt x="121" y="38"/>
                  <a:pt x="114" y="40"/>
                  <a:pt x="108" y="40"/>
                </a:cubicBezTo>
                <a:cubicBezTo>
                  <a:pt x="104" y="29"/>
                  <a:pt x="98" y="19"/>
                  <a:pt x="90" y="11"/>
                </a:cubicBezTo>
                <a:cubicBezTo>
                  <a:pt x="105" y="15"/>
                  <a:pt x="118" y="24"/>
                  <a:pt x="126" y="37"/>
                </a:cubicBezTo>
                <a:close/>
                <a:moveTo>
                  <a:pt x="100" y="42"/>
                </a:moveTo>
                <a:cubicBezTo>
                  <a:pt x="92" y="42"/>
                  <a:pt x="85" y="43"/>
                  <a:pt x="77" y="43"/>
                </a:cubicBezTo>
                <a:cubicBezTo>
                  <a:pt x="77" y="9"/>
                  <a:pt x="77" y="9"/>
                  <a:pt x="77" y="9"/>
                </a:cubicBezTo>
                <a:cubicBezTo>
                  <a:pt x="87" y="17"/>
                  <a:pt x="95" y="29"/>
                  <a:pt x="100" y="42"/>
                </a:cubicBezTo>
                <a:close/>
                <a:moveTo>
                  <a:pt x="69" y="9"/>
                </a:moveTo>
                <a:cubicBezTo>
                  <a:pt x="69" y="43"/>
                  <a:pt x="69" y="43"/>
                  <a:pt x="69" y="43"/>
                </a:cubicBezTo>
                <a:cubicBezTo>
                  <a:pt x="61" y="43"/>
                  <a:pt x="53" y="42"/>
                  <a:pt x="46" y="41"/>
                </a:cubicBezTo>
                <a:cubicBezTo>
                  <a:pt x="51" y="29"/>
                  <a:pt x="59" y="17"/>
                  <a:pt x="69" y="9"/>
                </a:cubicBezTo>
                <a:close/>
                <a:moveTo>
                  <a:pt x="56" y="11"/>
                </a:moveTo>
                <a:cubicBezTo>
                  <a:pt x="48" y="19"/>
                  <a:pt x="42" y="29"/>
                  <a:pt x="38" y="40"/>
                </a:cubicBezTo>
                <a:cubicBezTo>
                  <a:pt x="31" y="39"/>
                  <a:pt x="25" y="38"/>
                  <a:pt x="19" y="37"/>
                </a:cubicBezTo>
                <a:cubicBezTo>
                  <a:pt x="28" y="24"/>
                  <a:pt x="41" y="15"/>
                  <a:pt x="56" y="11"/>
                </a:cubicBezTo>
                <a:close/>
                <a:moveTo>
                  <a:pt x="16" y="42"/>
                </a:moveTo>
                <a:cubicBezTo>
                  <a:pt x="16" y="44"/>
                  <a:pt x="16" y="44"/>
                  <a:pt x="16" y="44"/>
                </a:cubicBezTo>
                <a:cubicBezTo>
                  <a:pt x="22" y="46"/>
                  <a:pt x="28" y="47"/>
                  <a:pt x="36" y="48"/>
                </a:cubicBezTo>
                <a:cubicBezTo>
                  <a:pt x="34" y="55"/>
                  <a:pt x="33" y="61"/>
                  <a:pt x="33" y="68"/>
                </a:cubicBezTo>
                <a:cubicBezTo>
                  <a:pt x="9" y="68"/>
                  <a:pt x="9" y="68"/>
                  <a:pt x="9" y="68"/>
                </a:cubicBezTo>
                <a:cubicBezTo>
                  <a:pt x="9" y="59"/>
                  <a:pt x="12" y="50"/>
                  <a:pt x="16" y="42"/>
                </a:cubicBezTo>
                <a:close/>
                <a:moveTo>
                  <a:pt x="8" y="76"/>
                </a:moveTo>
                <a:cubicBezTo>
                  <a:pt x="33" y="76"/>
                  <a:pt x="33" y="76"/>
                  <a:pt x="33" y="76"/>
                </a:cubicBezTo>
                <a:cubicBezTo>
                  <a:pt x="33" y="84"/>
                  <a:pt x="34" y="91"/>
                  <a:pt x="36" y="97"/>
                </a:cubicBezTo>
                <a:cubicBezTo>
                  <a:pt x="28" y="98"/>
                  <a:pt x="22" y="100"/>
                  <a:pt x="16" y="102"/>
                </a:cubicBezTo>
                <a:cubicBezTo>
                  <a:pt x="16" y="104"/>
                  <a:pt x="16" y="104"/>
                  <a:pt x="16" y="104"/>
                </a:cubicBezTo>
                <a:cubicBezTo>
                  <a:pt x="12" y="96"/>
                  <a:pt x="9" y="86"/>
                  <a:pt x="8" y="76"/>
                </a:cubicBezTo>
                <a:close/>
                <a:moveTo>
                  <a:pt x="38" y="105"/>
                </a:moveTo>
                <a:cubicBezTo>
                  <a:pt x="42" y="116"/>
                  <a:pt x="48" y="126"/>
                  <a:pt x="56" y="135"/>
                </a:cubicBezTo>
                <a:cubicBezTo>
                  <a:pt x="41" y="131"/>
                  <a:pt x="28" y="121"/>
                  <a:pt x="19" y="109"/>
                </a:cubicBezTo>
                <a:cubicBezTo>
                  <a:pt x="25" y="107"/>
                  <a:pt x="31" y="106"/>
                  <a:pt x="38"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nvGrpSpPr>
          <p:cNvPr id="34" name="组合 33"/>
          <p:cNvGrpSpPr/>
          <p:nvPr/>
        </p:nvGrpSpPr>
        <p:grpSpPr>
          <a:xfrm>
            <a:off x="2312458" y="1894300"/>
            <a:ext cx="332184" cy="334565"/>
            <a:chOff x="3937397" y="178595"/>
            <a:chExt cx="332184" cy="334565"/>
          </a:xfrm>
        </p:grpSpPr>
        <p:sp>
          <p:nvSpPr>
            <p:cNvPr id="35" name="Freeform 6"/>
            <p:cNvSpPr>
              <a:spLocks/>
            </p:cNvSpPr>
            <p:nvPr/>
          </p:nvSpPr>
          <p:spPr bwMode="auto">
            <a:xfrm>
              <a:off x="4012407" y="448866"/>
              <a:ext cx="184547" cy="64294"/>
            </a:xfrm>
            <a:custGeom>
              <a:avLst/>
              <a:gdLst>
                <a:gd name="T0" fmla="*/ 28 w 77"/>
                <a:gd name="T1" fmla="*/ 0 h 27"/>
                <a:gd name="T2" fmla="*/ 28 w 77"/>
                <a:gd name="T3" fmla="*/ 19 h 27"/>
                <a:gd name="T4" fmla="*/ 4 w 77"/>
                <a:gd name="T5" fmla="*/ 19 h 27"/>
                <a:gd name="T6" fmla="*/ 0 w 77"/>
                <a:gd name="T7" fmla="*/ 23 h 27"/>
                <a:gd name="T8" fmla="*/ 4 w 77"/>
                <a:gd name="T9" fmla="*/ 27 h 27"/>
                <a:gd name="T10" fmla="*/ 32 w 77"/>
                <a:gd name="T11" fmla="*/ 27 h 27"/>
                <a:gd name="T12" fmla="*/ 45 w 77"/>
                <a:gd name="T13" fmla="*/ 27 h 27"/>
                <a:gd name="T14" fmla="*/ 73 w 77"/>
                <a:gd name="T15" fmla="*/ 27 h 27"/>
                <a:gd name="T16" fmla="*/ 77 w 77"/>
                <a:gd name="T17" fmla="*/ 23 h 27"/>
                <a:gd name="T18" fmla="*/ 73 w 77"/>
                <a:gd name="T19" fmla="*/ 19 h 27"/>
                <a:gd name="T20" fmla="*/ 49 w 77"/>
                <a:gd name="T21" fmla="*/ 19 h 27"/>
                <a:gd name="T22" fmla="*/ 49 w 77"/>
                <a:gd name="T23" fmla="*/ 0 h 27"/>
                <a:gd name="T24" fmla="*/ 41 w 77"/>
                <a:gd name="T25" fmla="*/ 0 h 27"/>
                <a:gd name="T26" fmla="*/ 41 w 77"/>
                <a:gd name="T27" fmla="*/ 19 h 27"/>
                <a:gd name="T28" fmla="*/ 36 w 77"/>
                <a:gd name="T29" fmla="*/ 19 h 27"/>
                <a:gd name="T30" fmla="*/ 36 w 77"/>
                <a:gd name="T31" fmla="*/ 0 h 27"/>
                <a:gd name="T32" fmla="*/ 28 w 77"/>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27">
                  <a:moveTo>
                    <a:pt x="28" y="0"/>
                  </a:moveTo>
                  <a:cubicBezTo>
                    <a:pt x="28" y="19"/>
                    <a:pt x="28" y="19"/>
                    <a:pt x="28" y="19"/>
                  </a:cubicBezTo>
                  <a:cubicBezTo>
                    <a:pt x="4" y="19"/>
                    <a:pt x="4" y="19"/>
                    <a:pt x="4" y="19"/>
                  </a:cubicBezTo>
                  <a:cubicBezTo>
                    <a:pt x="2" y="19"/>
                    <a:pt x="0" y="21"/>
                    <a:pt x="0" y="23"/>
                  </a:cubicBezTo>
                  <a:cubicBezTo>
                    <a:pt x="0" y="25"/>
                    <a:pt x="2" y="27"/>
                    <a:pt x="4" y="27"/>
                  </a:cubicBezTo>
                  <a:cubicBezTo>
                    <a:pt x="32" y="27"/>
                    <a:pt x="32" y="27"/>
                    <a:pt x="32" y="27"/>
                  </a:cubicBezTo>
                  <a:cubicBezTo>
                    <a:pt x="45" y="27"/>
                    <a:pt x="45" y="27"/>
                    <a:pt x="45" y="27"/>
                  </a:cubicBezTo>
                  <a:cubicBezTo>
                    <a:pt x="73" y="27"/>
                    <a:pt x="73" y="27"/>
                    <a:pt x="73" y="27"/>
                  </a:cubicBezTo>
                  <a:cubicBezTo>
                    <a:pt x="75" y="27"/>
                    <a:pt x="77" y="25"/>
                    <a:pt x="77" y="23"/>
                  </a:cubicBezTo>
                  <a:cubicBezTo>
                    <a:pt x="77" y="21"/>
                    <a:pt x="75" y="19"/>
                    <a:pt x="73" y="19"/>
                  </a:cubicBezTo>
                  <a:cubicBezTo>
                    <a:pt x="49" y="19"/>
                    <a:pt x="49" y="19"/>
                    <a:pt x="49" y="19"/>
                  </a:cubicBezTo>
                  <a:cubicBezTo>
                    <a:pt x="49" y="0"/>
                    <a:pt x="49" y="0"/>
                    <a:pt x="49" y="0"/>
                  </a:cubicBezTo>
                  <a:cubicBezTo>
                    <a:pt x="41" y="0"/>
                    <a:pt x="41" y="0"/>
                    <a:pt x="41" y="0"/>
                  </a:cubicBezTo>
                  <a:cubicBezTo>
                    <a:pt x="41" y="19"/>
                    <a:pt x="41" y="19"/>
                    <a:pt x="41" y="19"/>
                  </a:cubicBezTo>
                  <a:cubicBezTo>
                    <a:pt x="36" y="19"/>
                    <a:pt x="36" y="19"/>
                    <a:pt x="36" y="19"/>
                  </a:cubicBezTo>
                  <a:cubicBezTo>
                    <a:pt x="36" y="0"/>
                    <a:pt x="36" y="0"/>
                    <a:pt x="36" y="0"/>
                  </a:cubicBezTo>
                  <a:lnTo>
                    <a:pt x="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36" name="Freeform 7"/>
            <p:cNvSpPr>
              <a:spLocks noEditPoints="1"/>
            </p:cNvSpPr>
            <p:nvPr/>
          </p:nvSpPr>
          <p:spPr bwMode="auto">
            <a:xfrm>
              <a:off x="3937397" y="178595"/>
              <a:ext cx="332184" cy="260747"/>
            </a:xfrm>
            <a:custGeom>
              <a:avLst/>
              <a:gdLst>
                <a:gd name="T0" fmla="*/ 4 w 138"/>
                <a:gd name="T1" fmla="*/ 108 h 108"/>
                <a:gd name="T2" fmla="*/ 67 w 138"/>
                <a:gd name="T3" fmla="*/ 108 h 108"/>
                <a:gd name="T4" fmla="*/ 72 w 138"/>
                <a:gd name="T5" fmla="*/ 108 h 108"/>
                <a:gd name="T6" fmla="*/ 134 w 138"/>
                <a:gd name="T7" fmla="*/ 108 h 108"/>
                <a:gd name="T8" fmla="*/ 138 w 138"/>
                <a:gd name="T9" fmla="*/ 104 h 108"/>
                <a:gd name="T10" fmla="*/ 138 w 138"/>
                <a:gd name="T11" fmla="*/ 4 h 108"/>
                <a:gd name="T12" fmla="*/ 134 w 138"/>
                <a:gd name="T13" fmla="*/ 0 h 108"/>
                <a:gd name="T14" fmla="*/ 4 w 138"/>
                <a:gd name="T15" fmla="*/ 0 h 108"/>
                <a:gd name="T16" fmla="*/ 0 w 138"/>
                <a:gd name="T17" fmla="*/ 4 h 108"/>
                <a:gd name="T18" fmla="*/ 0 w 138"/>
                <a:gd name="T19" fmla="*/ 104 h 108"/>
                <a:gd name="T20" fmla="*/ 4 w 138"/>
                <a:gd name="T21" fmla="*/ 108 h 108"/>
                <a:gd name="T22" fmla="*/ 8 w 138"/>
                <a:gd name="T23" fmla="*/ 8 h 108"/>
                <a:gd name="T24" fmla="*/ 130 w 138"/>
                <a:gd name="T25" fmla="*/ 8 h 108"/>
                <a:gd name="T26" fmla="*/ 130 w 138"/>
                <a:gd name="T27" fmla="*/ 100 h 108"/>
                <a:gd name="T28" fmla="*/ 76 w 138"/>
                <a:gd name="T29" fmla="*/ 100 h 108"/>
                <a:gd name="T30" fmla="*/ 63 w 138"/>
                <a:gd name="T31" fmla="*/ 100 h 108"/>
                <a:gd name="T32" fmla="*/ 8 w 138"/>
                <a:gd name="T33" fmla="*/ 100 h 108"/>
                <a:gd name="T34" fmla="*/ 8 w 138"/>
                <a:gd name="T35"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08">
                  <a:moveTo>
                    <a:pt x="4" y="108"/>
                  </a:moveTo>
                  <a:cubicBezTo>
                    <a:pt x="67" y="108"/>
                    <a:pt x="67" y="108"/>
                    <a:pt x="67" y="108"/>
                  </a:cubicBezTo>
                  <a:cubicBezTo>
                    <a:pt x="72" y="108"/>
                    <a:pt x="72" y="108"/>
                    <a:pt x="72" y="108"/>
                  </a:cubicBezTo>
                  <a:cubicBezTo>
                    <a:pt x="134" y="108"/>
                    <a:pt x="134" y="108"/>
                    <a:pt x="134" y="108"/>
                  </a:cubicBezTo>
                  <a:cubicBezTo>
                    <a:pt x="136" y="108"/>
                    <a:pt x="138" y="106"/>
                    <a:pt x="138" y="104"/>
                  </a:cubicBezTo>
                  <a:cubicBezTo>
                    <a:pt x="138" y="4"/>
                    <a:pt x="138" y="4"/>
                    <a:pt x="138" y="4"/>
                  </a:cubicBezTo>
                  <a:cubicBezTo>
                    <a:pt x="138" y="2"/>
                    <a:pt x="136" y="0"/>
                    <a:pt x="134" y="0"/>
                  </a:cubicBezTo>
                  <a:cubicBezTo>
                    <a:pt x="4" y="0"/>
                    <a:pt x="4" y="0"/>
                    <a:pt x="4" y="0"/>
                  </a:cubicBezTo>
                  <a:cubicBezTo>
                    <a:pt x="2" y="0"/>
                    <a:pt x="0" y="2"/>
                    <a:pt x="0" y="4"/>
                  </a:cubicBezTo>
                  <a:cubicBezTo>
                    <a:pt x="0" y="104"/>
                    <a:pt x="0" y="104"/>
                    <a:pt x="0" y="104"/>
                  </a:cubicBezTo>
                  <a:cubicBezTo>
                    <a:pt x="0" y="106"/>
                    <a:pt x="2" y="108"/>
                    <a:pt x="4" y="108"/>
                  </a:cubicBezTo>
                  <a:close/>
                  <a:moveTo>
                    <a:pt x="8" y="8"/>
                  </a:moveTo>
                  <a:cubicBezTo>
                    <a:pt x="130" y="8"/>
                    <a:pt x="130" y="8"/>
                    <a:pt x="130" y="8"/>
                  </a:cubicBezTo>
                  <a:cubicBezTo>
                    <a:pt x="130" y="100"/>
                    <a:pt x="130" y="100"/>
                    <a:pt x="130" y="100"/>
                  </a:cubicBezTo>
                  <a:cubicBezTo>
                    <a:pt x="76" y="100"/>
                    <a:pt x="76" y="100"/>
                    <a:pt x="76" y="100"/>
                  </a:cubicBezTo>
                  <a:cubicBezTo>
                    <a:pt x="63" y="100"/>
                    <a:pt x="63" y="100"/>
                    <a:pt x="63" y="100"/>
                  </a:cubicBezTo>
                  <a:cubicBezTo>
                    <a:pt x="8" y="100"/>
                    <a:pt x="8" y="100"/>
                    <a:pt x="8" y="100"/>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37" name="Freeform 8"/>
            <p:cNvSpPr>
              <a:spLocks/>
            </p:cNvSpPr>
            <p:nvPr/>
          </p:nvSpPr>
          <p:spPr bwMode="auto">
            <a:xfrm>
              <a:off x="3970736" y="208360"/>
              <a:ext cx="86915" cy="201216"/>
            </a:xfrm>
            <a:custGeom>
              <a:avLst/>
              <a:gdLst>
                <a:gd name="T0" fmla="*/ 32 w 36"/>
                <a:gd name="T1" fmla="*/ 76 h 84"/>
                <a:gd name="T2" fmla="*/ 8 w 36"/>
                <a:gd name="T3" fmla="*/ 76 h 84"/>
                <a:gd name="T4" fmla="*/ 8 w 36"/>
                <a:gd name="T5" fmla="*/ 4 h 84"/>
                <a:gd name="T6" fmla="*/ 6 w 36"/>
                <a:gd name="T7" fmla="*/ 0 h 84"/>
                <a:gd name="T8" fmla="*/ 4 w 36"/>
                <a:gd name="T9" fmla="*/ 0 h 84"/>
                <a:gd name="T10" fmla="*/ 2 w 36"/>
                <a:gd name="T11" fmla="*/ 0 h 84"/>
                <a:gd name="T12" fmla="*/ 0 w 36"/>
                <a:gd name="T13" fmla="*/ 4 h 84"/>
                <a:gd name="T14" fmla="*/ 0 w 36"/>
                <a:gd name="T15" fmla="*/ 80 h 84"/>
                <a:gd name="T16" fmla="*/ 2 w 36"/>
                <a:gd name="T17" fmla="*/ 84 h 84"/>
                <a:gd name="T18" fmla="*/ 4 w 36"/>
                <a:gd name="T19" fmla="*/ 84 h 84"/>
                <a:gd name="T20" fmla="*/ 32 w 36"/>
                <a:gd name="T21" fmla="*/ 84 h 84"/>
                <a:gd name="T22" fmla="*/ 34 w 36"/>
                <a:gd name="T23" fmla="*/ 84 h 84"/>
                <a:gd name="T24" fmla="*/ 36 w 36"/>
                <a:gd name="T25" fmla="*/ 80 h 84"/>
                <a:gd name="T26" fmla="*/ 32 w 36"/>
                <a:gd name="T2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4">
                  <a:moveTo>
                    <a:pt x="32" y="76"/>
                  </a:moveTo>
                  <a:cubicBezTo>
                    <a:pt x="8" y="76"/>
                    <a:pt x="8" y="76"/>
                    <a:pt x="8" y="76"/>
                  </a:cubicBezTo>
                  <a:cubicBezTo>
                    <a:pt x="8" y="4"/>
                    <a:pt x="8" y="4"/>
                    <a:pt x="8" y="4"/>
                  </a:cubicBezTo>
                  <a:cubicBezTo>
                    <a:pt x="8" y="2"/>
                    <a:pt x="7" y="1"/>
                    <a:pt x="6" y="0"/>
                  </a:cubicBezTo>
                  <a:cubicBezTo>
                    <a:pt x="5" y="0"/>
                    <a:pt x="5" y="0"/>
                    <a:pt x="4" y="0"/>
                  </a:cubicBezTo>
                  <a:cubicBezTo>
                    <a:pt x="3" y="0"/>
                    <a:pt x="3" y="0"/>
                    <a:pt x="2" y="0"/>
                  </a:cubicBezTo>
                  <a:cubicBezTo>
                    <a:pt x="1" y="1"/>
                    <a:pt x="0" y="2"/>
                    <a:pt x="0" y="4"/>
                  </a:cubicBezTo>
                  <a:cubicBezTo>
                    <a:pt x="0" y="80"/>
                    <a:pt x="0" y="80"/>
                    <a:pt x="0" y="80"/>
                  </a:cubicBezTo>
                  <a:cubicBezTo>
                    <a:pt x="0" y="82"/>
                    <a:pt x="1" y="83"/>
                    <a:pt x="2" y="84"/>
                  </a:cubicBezTo>
                  <a:cubicBezTo>
                    <a:pt x="3" y="84"/>
                    <a:pt x="3" y="84"/>
                    <a:pt x="4" y="84"/>
                  </a:cubicBezTo>
                  <a:cubicBezTo>
                    <a:pt x="32" y="84"/>
                    <a:pt x="32" y="84"/>
                    <a:pt x="32" y="84"/>
                  </a:cubicBezTo>
                  <a:cubicBezTo>
                    <a:pt x="33" y="84"/>
                    <a:pt x="34" y="84"/>
                    <a:pt x="34" y="84"/>
                  </a:cubicBezTo>
                  <a:cubicBezTo>
                    <a:pt x="36" y="83"/>
                    <a:pt x="36" y="82"/>
                    <a:pt x="36" y="80"/>
                  </a:cubicBezTo>
                  <a:cubicBezTo>
                    <a:pt x="36" y="78"/>
                    <a:pt x="35" y="76"/>
                    <a:pt x="32"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grpSp>
        <p:nvGrpSpPr>
          <p:cNvPr id="38" name="组合 37"/>
          <p:cNvGrpSpPr/>
          <p:nvPr/>
        </p:nvGrpSpPr>
        <p:grpSpPr>
          <a:xfrm>
            <a:off x="6613721" y="3307130"/>
            <a:ext cx="334565" cy="364334"/>
            <a:chOff x="4380310" y="164306"/>
            <a:chExt cx="334565" cy="364334"/>
          </a:xfrm>
        </p:grpSpPr>
        <p:sp>
          <p:nvSpPr>
            <p:cNvPr id="39" name="Freeform 9"/>
            <p:cNvSpPr>
              <a:spLocks/>
            </p:cNvSpPr>
            <p:nvPr/>
          </p:nvSpPr>
          <p:spPr bwMode="auto">
            <a:xfrm>
              <a:off x="4418410" y="340520"/>
              <a:ext cx="20240" cy="188119"/>
            </a:xfrm>
            <a:custGeom>
              <a:avLst/>
              <a:gdLst>
                <a:gd name="T0" fmla="*/ 8 w 8"/>
                <a:gd name="T1" fmla="*/ 74 h 78"/>
                <a:gd name="T2" fmla="*/ 8 w 8"/>
                <a:gd name="T3" fmla="*/ 0 h 78"/>
                <a:gd name="T4" fmla="*/ 0 w 8"/>
                <a:gd name="T5" fmla="*/ 0 h 78"/>
                <a:gd name="T6" fmla="*/ 0 w 8"/>
                <a:gd name="T7" fmla="*/ 74 h 78"/>
                <a:gd name="T8" fmla="*/ 4 w 8"/>
                <a:gd name="T9" fmla="*/ 78 h 78"/>
                <a:gd name="T10" fmla="*/ 8 w 8"/>
                <a:gd name="T11" fmla="*/ 74 h 78"/>
              </a:gdLst>
              <a:ahLst/>
              <a:cxnLst>
                <a:cxn ang="0">
                  <a:pos x="T0" y="T1"/>
                </a:cxn>
                <a:cxn ang="0">
                  <a:pos x="T2" y="T3"/>
                </a:cxn>
                <a:cxn ang="0">
                  <a:pos x="T4" y="T5"/>
                </a:cxn>
                <a:cxn ang="0">
                  <a:pos x="T6" y="T7"/>
                </a:cxn>
                <a:cxn ang="0">
                  <a:pos x="T8" y="T9"/>
                </a:cxn>
                <a:cxn ang="0">
                  <a:pos x="T10" y="T11"/>
                </a:cxn>
              </a:cxnLst>
              <a:rect l="0" t="0" r="r" b="b"/>
              <a:pathLst>
                <a:path w="8" h="78">
                  <a:moveTo>
                    <a:pt x="8" y="74"/>
                  </a:moveTo>
                  <a:cubicBezTo>
                    <a:pt x="8" y="0"/>
                    <a:pt x="8" y="0"/>
                    <a:pt x="8" y="0"/>
                  </a:cubicBezTo>
                  <a:cubicBezTo>
                    <a:pt x="0" y="0"/>
                    <a:pt x="0" y="0"/>
                    <a:pt x="0" y="0"/>
                  </a:cubicBezTo>
                  <a:cubicBezTo>
                    <a:pt x="0" y="74"/>
                    <a:pt x="0" y="74"/>
                    <a:pt x="0" y="74"/>
                  </a:cubicBezTo>
                  <a:cubicBezTo>
                    <a:pt x="0" y="76"/>
                    <a:pt x="2" y="78"/>
                    <a:pt x="4" y="78"/>
                  </a:cubicBezTo>
                  <a:cubicBezTo>
                    <a:pt x="7" y="78"/>
                    <a:pt x="8" y="76"/>
                    <a:pt x="8" y="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0" name="Freeform 10"/>
            <p:cNvSpPr>
              <a:spLocks/>
            </p:cNvSpPr>
            <p:nvPr/>
          </p:nvSpPr>
          <p:spPr bwMode="auto">
            <a:xfrm>
              <a:off x="4418410" y="164307"/>
              <a:ext cx="20240" cy="23813"/>
            </a:xfrm>
            <a:custGeom>
              <a:avLst/>
              <a:gdLst>
                <a:gd name="T0" fmla="*/ 8 w 8"/>
                <a:gd name="T1" fmla="*/ 4 h 10"/>
                <a:gd name="T2" fmla="*/ 4 w 8"/>
                <a:gd name="T3" fmla="*/ 0 h 10"/>
                <a:gd name="T4" fmla="*/ 0 w 8"/>
                <a:gd name="T5" fmla="*/ 4 h 10"/>
                <a:gd name="T6" fmla="*/ 0 w 8"/>
                <a:gd name="T7" fmla="*/ 10 h 10"/>
                <a:gd name="T8" fmla="*/ 8 w 8"/>
                <a:gd name="T9" fmla="*/ 10 h 10"/>
                <a:gd name="T10" fmla="*/ 8 w 8"/>
                <a:gd name="T11" fmla="*/ 4 h 10"/>
              </a:gdLst>
              <a:ahLst/>
              <a:cxnLst>
                <a:cxn ang="0">
                  <a:pos x="T0" y="T1"/>
                </a:cxn>
                <a:cxn ang="0">
                  <a:pos x="T2" y="T3"/>
                </a:cxn>
                <a:cxn ang="0">
                  <a:pos x="T4" y="T5"/>
                </a:cxn>
                <a:cxn ang="0">
                  <a:pos x="T6" y="T7"/>
                </a:cxn>
                <a:cxn ang="0">
                  <a:pos x="T8" y="T9"/>
                </a:cxn>
                <a:cxn ang="0">
                  <a:pos x="T10" y="T11"/>
                </a:cxn>
              </a:cxnLst>
              <a:rect l="0" t="0" r="r" b="b"/>
              <a:pathLst>
                <a:path w="8" h="10">
                  <a:moveTo>
                    <a:pt x="8" y="4"/>
                  </a:moveTo>
                  <a:cubicBezTo>
                    <a:pt x="8" y="2"/>
                    <a:pt x="7" y="0"/>
                    <a:pt x="4" y="0"/>
                  </a:cubicBezTo>
                  <a:cubicBezTo>
                    <a:pt x="2" y="0"/>
                    <a:pt x="0" y="2"/>
                    <a:pt x="0" y="4"/>
                  </a:cubicBezTo>
                  <a:cubicBezTo>
                    <a:pt x="0" y="10"/>
                    <a:pt x="0" y="10"/>
                    <a:pt x="0" y="10"/>
                  </a:cubicBezTo>
                  <a:cubicBezTo>
                    <a:pt x="8" y="10"/>
                    <a:pt x="8" y="10"/>
                    <a:pt x="8" y="10"/>
                  </a:cubicBezTo>
                  <a:lnTo>
                    <a:pt x="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1" name="Freeform 11"/>
            <p:cNvSpPr>
              <a:spLocks/>
            </p:cNvSpPr>
            <p:nvPr/>
          </p:nvSpPr>
          <p:spPr bwMode="auto">
            <a:xfrm>
              <a:off x="4536283" y="164306"/>
              <a:ext cx="20240" cy="161925"/>
            </a:xfrm>
            <a:custGeom>
              <a:avLst/>
              <a:gdLst>
                <a:gd name="T0" fmla="*/ 8 w 8"/>
                <a:gd name="T1" fmla="*/ 4 h 67"/>
                <a:gd name="T2" fmla="*/ 4 w 8"/>
                <a:gd name="T3" fmla="*/ 0 h 67"/>
                <a:gd name="T4" fmla="*/ 0 w 8"/>
                <a:gd name="T5" fmla="*/ 4 h 67"/>
                <a:gd name="T6" fmla="*/ 0 w 8"/>
                <a:gd name="T7" fmla="*/ 67 h 67"/>
                <a:gd name="T8" fmla="*/ 8 w 8"/>
                <a:gd name="T9" fmla="*/ 67 h 67"/>
                <a:gd name="T10" fmla="*/ 8 w 8"/>
                <a:gd name="T11" fmla="*/ 4 h 67"/>
              </a:gdLst>
              <a:ahLst/>
              <a:cxnLst>
                <a:cxn ang="0">
                  <a:pos x="T0" y="T1"/>
                </a:cxn>
                <a:cxn ang="0">
                  <a:pos x="T2" y="T3"/>
                </a:cxn>
                <a:cxn ang="0">
                  <a:pos x="T4" y="T5"/>
                </a:cxn>
                <a:cxn ang="0">
                  <a:pos x="T6" y="T7"/>
                </a:cxn>
                <a:cxn ang="0">
                  <a:pos x="T8" y="T9"/>
                </a:cxn>
                <a:cxn ang="0">
                  <a:pos x="T10" y="T11"/>
                </a:cxn>
              </a:cxnLst>
              <a:rect l="0" t="0" r="r" b="b"/>
              <a:pathLst>
                <a:path w="8" h="67">
                  <a:moveTo>
                    <a:pt x="8" y="4"/>
                  </a:moveTo>
                  <a:cubicBezTo>
                    <a:pt x="8" y="2"/>
                    <a:pt x="7" y="0"/>
                    <a:pt x="4" y="0"/>
                  </a:cubicBezTo>
                  <a:cubicBezTo>
                    <a:pt x="2" y="0"/>
                    <a:pt x="0" y="2"/>
                    <a:pt x="0" y="4"/>
                  </a:cubicBezTo>
                  <a:cubicBezTo>
                    <a:pt x="0" y="67"/>
                    <a:pt x="0" y="67"/>
                    <a:pt x="0" y="67"/>
                  </a:cubicBezTo>
                  <a:cubicBezTo>
                    <a:pt x="8" y="67"/>
                    <a:pt x="8" y="67"/>
                    <a:pt x="8" y="67"/>
                  </a:cubicBezTo>
                  <a:lnTo>
                    <a:pt x="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2" name="Freeform 12"/>
            <p:cNvSpPr>
              <a:spLocks/>
            </p:cNvSpPr>
            <p:nvPr/>
          </p:nvSpPr>
          <p:spPr bwMode="auto">
            <a:xfrm>
              <a:off x="4536283" y="477443"/>
              <a:ext cx="20240" cy="51197"/>
            </a:xfrm>
            <a:custGeom>
              <a:avLst/>
              <a:gdLst>
                <a:gd name="T0" fmla="*/ 8 w 8"/>
                <a:gd name="T1" fmla="*/ 17 h 21"/>
                <a:gd name="T2" fmla="*/ 8 w 8"/>
                <a:gd name="T3" fmla="*/ 0 h 21"/>
                <a:gd name="T4" fmla="*/ 0 w 8"/>
                <a:gd name="T5" fmla="*/ 0 h 21"/>
                <a:gd name="T6" fmla="*/ 0 w 8"/>
                <a:gd name="T7" fmla="*/ 17 h 21"/>
                <a:gd name="T8" fmla="*/ 4 w 8"/>
                <a:gd name="T9" fmla="*/ 21 h 21"/>
                <a:gd name="T10" fmla="*/ 8 w 8"/>
                <a:gd name="T11" fmla="*/ 17 h 21"/>
              </a:gdLst>
              <a:ahLst/>
              <a:cxnLst>
                <a:cxn ang="0">
                  <a:pos x="T0" y="T1"/>
                </a:cxn>
                <a:cxn ang="0">
                  <a:pos x="T2" y="T3"/>
                </a:cxn>
                <a:cxn ang="0">
                  <a:pos x="T4" y="T5"/>
                </a:cxn>
                <a:cxn ang="0">
                  <a:pos x="T6" y="T7"/>
                </a:cxn>
                <a:cxn ang="0">
                  <a:pos x="T8" y="T9"/>
                </a:cxn>
                <a:cxn ang="0">
                  <a:pos x="T10" y="T11"/>
                </a:cxn>
              </a:cxnLst>
              <a:rect l="0" t="0" r="r" b="b"/>
              <a:pathLst>
                <a:path w="8" h="21">
                  <a:moveTo>
                    <a:pt x="8" y="17"/>
                  </a:moveTo>
                  <a:cubicBezTo>
                    <a:pt x="8" y="0"/>
                    <a:pt x="8" y="0"/>
                    <a:pt x="8" y="0"/>
                  </a:cubicBezTo>
                  <a:cubicBezTo>
                    <a:pt x="0" y="0"/>
                    <a:pt x="0" y="0"/>
                    <a:pt x="0" y="0"/>
                  </a:cubicBezTo>
                  <a:cubicBezTo>
                    <a:pt x="0" y="17"/>
                    <a:pt x="0" y="17"/>
                    <a:pt x="0" y="17"/>
                  </a:cubicBezTo>
                  <a:cubicBezTo>
                    <a:pt x="0" y="19"/>
                    <a:pt x="2" y="21"/>
                    <a:pt x="4" y="21"/>
                  </a:cubicBezTo>
                  <a:cubicBezTo>
                    <a:pt x="7" y="21"/>
                    <a:pt x="8" y="19"/>
                    <a:pt x="8"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3" name="Freeform 13"/>
            <p:cNvSpPr>
              <a:spLocks/>
            </p:cNvSpPr>
            <p:nvPr/>
          </p:nvSpPr>
          <p:spPr bwMode="auto">
            <a:xfrm>
              <a:off x="4655345" y="400051"/>
              <a:ext cx="21431" cy="128588"/>
            </a:xfrm>
            <a:custGeom>
              <a:avLst/>
              <a:gdLst>
                <a:gd name="T0" fmla="*/ 9 w 9"/>
                <a:gd name="T1" fmla="*/ 49 h 53"/>
                <a:gd name="T2" fmla="*/ 9 w 9"/>
                <a:gd name="T3" fmla="*/ 0 h 53"/>
                <a:gd name="T4" fmla="*/ 0 w 9"/>
                <a:gd name="T5" fmla="*/ 0 h 53"/>
                <a:gd name="T6" fmla="*/ 0 w 9"/>
                <a:gd name="T7" fmla="*/ 49 h 53"/>
                <a:gd name="T8" fmla="*/ 5 w 9"/>
                <a:gd name="T9" fmla="*/ 53 h 53"/>
                <a:gd name="T10" fmla="*/ 9 w 9"/>
                <a:gd name="T11" fmla="*/ 49 h 53"/>
              </a:gdLst>
              <a:ahLst/>
              <a:cxnLst>
                <a:cxn ang="0">
                  <a:pos x="T0" y="T1"/>
                </a:cxn>
                <a:cxn ang="0">
                  <a:pos x="T2" y="T3"/>
                </a:cxn>
                <a:cxn ang="0">
                  <a:pos x="T4" y="T5"/>
                </a:cxn>
                <a:cxn ang="0">
                  <a:pos x="T6" y="T7"/>
                </a:cxn>
                <a:cxn ang="0">
                  <a:pos x="T8" y="T9"/>
                </a:cxn>
                <a:cxn ang="0">
                  <a:pos x="T10" y="T11"/>
                </a:cxn>
              </a:cxnLst>
              <a:rect l="0" t="0" r="r" b="b"/>
              <a:pathLst>
                <a:path w="9" h="53">
                  <a:moveTo>
                    <a:pt x="9" y="49"/>
                  </a:moveTo>
                  <a:cubicBezTo>
                    <a:pt x="9" y="0"/>
                    <a:pt x="9" y="0"/>
                    <a:pt x="9" y="0"/>
                  </a:cubicBezTo>
                  <a:cubicBezTo>
                    <a:pt x="0" y="0"/>
                    <a:pt x="0" y="0"/>
                    <a:pt x="0" y="0"/>
                  </a:cubicBezTo>
                  <a:cubicBezTo>
                    <a:pt x="0" y="49"/>
                    <a:pt x="0" y="49"/>
                    <a:pt x="0" y="49"/>
                  </a:cubicBezTo>
                  <a:cubicBezTo>
                    <a:pt x="0" y="51"/>
                    <a:pt x="2" y="53"/>
                    <a:pt x="5" y="53"/>
                  </a:cubicBezTo>
                  <a:cubicBezTo>
                    <a:pt x="7" y="53"/>
                    <a:pt x="9" y="51"/>
                    <a:pt x="9"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4" name="Freeform 14"/>
            <p:cNvSpPr>
              <a:spLocks/>
            </p:cNvSpPr>
            <p:nvPr/>
          </p:nvSpPr>
          <p:spPr bwMode="auto">
            <a:xfrm>
              <a:off x="4655345" y="164308"/>
              <a:ext cx="21431" cy="84535"/>
            </a:xfrm>
            <a:custGeom>
              <a:avLst/>
              <a:gdLst>
                <a:gd name="T0" fmla="*/ 9 w 9"/>
                <a:gd name="T1" fmla="*/ 4 h 35"/>
                <a:gd name="T2" fmla="*/ 5 w 9"/>
                <a:gd name="T3" fmla="*/ 0 h 35"/>
                <a:gd name="T4" fmla="*/ 0 w 9"/>
                <a:gd name="T5" fmla="*/ 4 h 35"/>
                <a:gd name="T6" fmla="*/ 0 w 9"/>
                <a:gd name="T7" fmla="*/ 35 h 35"/>
                <a:gd name="T8" fmla="*/ 9 w 9"/>
                <a:gd name="T9" fmla="*/ 35 h 35"/>
                <a:gd name="T10" fmla="*/ 9 w 9"/>
                <a:gd name="T11" fmla="*/ 4 h 35"/>
              </a:gdLst>
              <a:ahLst/>
              <a:cxnLst>
                <a:cxn ang="0">
                  <a:pos x="T0" y="T1"/>
                </a:cxn>
                <a:cxn ang="0">
                  <a:pos x="T2" y="T3"/>
                </a:cxn>
                <a:cxn ang="0">
                  <a:pos x="T4" y="T5"/>
                </a:cxn>
                <a:cxn ang="0">
                  <a:pos x="T6" y="T7"/>
                </a:cxn>
                <a:cxn ang="0">
                  <a:pos x="T8" y="T9"/>
                </a:cxn>
                <a:cxn ang="0">
                  <a:pos x="T10" y="T11"/>
                </a:cxn>
              </a:cxnLst>
              <a:rect l="0" t="0" r="r" b="b"/>
              <a:pathLst>
                <a:path w="9" h="35">
                  <a:moveTo>
                    <a:pt x="9" y="4"/>
                  </a:moveTo>
                  <a:cubicBezTo>
                    <a:pt x="9" y="2"/>
                    <a:pt x="7" y="0"/>
                    <a:pt x="5" y="0"/>
                  </a:cubicBezTo>
                  <a:cubicBezTo>
                    <a:pt x="2" y="0"/>
                    <a:pt x="0" y="2"/>
                    <a:pt x="0" y="4"/>
                  </a:cubicBezTo>
                  <a:cubicBezTo>
                    <a:pt x="0" y="35"/>
                    <a:pt x="0" y="35"/>
                    <a:pt x="0" y="35"/>
                  </a:cubicBezTo>
                  <a:cubicBezTo>
                    <a:pt x="9" y="35"/>
                    <a:pt x="9" y="35"/>
                    <a:pt x="9" y="35"/>
                  </a:cubicBezTo>
                  <a:lnTo>
                    <a:pt x="9"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5" name="Freeform 15"/>
            <p:cNvSpPr>
              <a:spLocks noEditPoints="1"/>
            </p:cNvSpPr>
            <p:nvPr/>
          </p:nvSpPr>
          <p:spPr bwMode="auto">
            <a:xfrm>
              <a:off x="4616053" y="258366"/>
              <a:ext cx="98822" cy="13216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3"/>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3"/>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6" name="Freeform 16"/>
            <p:cNvSpPr>
              <a:spLocks noEditPoints="1"/>
            </p:cNvSpPr>
            <p:nvPr/>
          </p:nvSpPr>
          <p:spPr bwMode="auto">
            <a:xfrm>
              <a:off x="4498182" y="335757"/>
              <a:ext cx="98822" cy="13216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4"/>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4"/>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47" name="Freeform 17"/>
            <p:cNvSpPr>
              <a:spLocks noEditPoints="1"/>
            </p:cNvSpPr>
            <p:nvPr/>
          </p:nvSpPr>
          <p:spPr bwMode="auto">
            <a:xfrm>
              <a:off x="4380310" y="197644"/>
              <a:ext cx="98822" cy="13335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3"/>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3"/>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sp>
        <p:nvSpPr>
          <p:cNvPr id="48" name="Freeform 18"/>
          <p:cNvSpPr>
            <a:spLocks noEditPoints="1"/>
          </p:cNvSpPr>
          <p:nvPr/>
        </p:nvSpPr>
        <p:spPr bwMode="auto">
          <a:xfrm>
            <a:off x="6651821" y="1867511"/>
            <a:ext cx="258365" cy="388144"/>
          </a:xfrm>
          <a:custGeom>
            <a:avLst/>
            <a:gdLst>
              <a:gd name="T0" fmla="*/ 31 w 107"/>
              <a:gd name="T1" fmla="*/ 115 h 161"/>
              <a:gd name="T2" fmla="*/ 31 w 107"/>
              <a:gd name="T3" fmla="*/ 120 h 161"/>
              <a:gd name="T4" fmla="*/ 31 w 107"/>
              <a:gd name="T5" fmla="*/ 126 h 161"/>
              <a:gd name="T6" fmla="*/ 33 w 107"/>
              <a:gd name="T7" fmla="*/ 133 h 161"/>
              <a:gd name="T8" fmla="*/ 31 w 107"/>
              <a:gd name="T9" fmla="*/ 139 h 161"/>
              <a:gd name="T10" fmla="*/ 31 w 107"/>
              <a:gd name="T11" fmla="*/ 146 h 161"/>
              <a:gd name="T12" fmla="*/ 42 w 107"/>
              <a:gd name="T13" fmla="*/ 156 h 161"/>
              <a:gd name="T14" fmla="*/ 65 w 107"/>
              <a:gd name="T15" fmla="*/ 156 h 161"/>
              <a:gd name="T16" fmla="*/ 77 w 107"/>
              <a:gd name="T17" fmla="*/ 144 h 161"/>
              <a:gd name="T18" fmla="*/ 76 w 107"/>
              <a:gd name="T19" fmla="*/ 138 h 161"/>
              <a:gd name="T20" fmla="*/ 77 w 107"/>
              <a:gd name="T21" fmla="*/ 131 h 161"/>
              <a:gd name="T22" fmla="*/ 77 w 107"/>
              <a:gd name="T23" fmla="*/ 125 h 161"/>
              <a:gd name="T24" fmla="*/ 75 w 107"/>
              <a:gd name="T25" fmla="*/ 117 h 161"/>
              <a:gd name="T26" fmla="*/ 75 w 107"/>
              <a:gd name="T27" fmla="*/ 113 h 161"/>
              <a:gd name="T28" fmla="*/ 107 w 107"/>
              <a:gd name="T29" fmla="*/ 54 h 161"/>
              <a:gd name="T30" fmla="*/ 0 w 107"/>
              <a:gd name="T31" fmla="*/ 54 h 161"/>
              <a:gd name="T32" fmla="*/ 31 w 107"/>
              <a:gd name="T33" fmla="*/ 113 h 161"/>
              <a:gd name="T34" fmla="*/ 69 w 107"/>
              <a:gd name="T35" fmla="*/ 133 h 161"/>
              <a:gd name="T36" fmla="*/ 68 w 107"/>
              <a:gd name="T37" fmla="*/ 139 h 161"/>
              <a:gd name="T38" fmla="*/ 68 w 107"/>
              <a:gd name="T39" fmla="*/ 146 h 161"/>
              <a:gd name="T40" fmla="*/ 61 w 107"/>
              <a:gd name="T41" fmla="*/ 149 h 161"/>
              <a:gd name="T42" fmla="*/ 58 w 107"/>
              <a:gd name="T43" fmla="*/ 152 h 161"/>
              <a:gd name="T44" fmla="*/ 49 w 107"/>
              <a:gd name="T45" fmla="*/ 152 h 161"/>
              <a:gd name="T46" fmla="*/ 46 w 107"/>
              <a:gd name="T47" fmla="*/ 149 h 161"/>
              <a:gd name="T48" fmla="*/ 41 w 107"/>
              <a:gd name="T49" fmla="*/ 144 h 161"/>
              <a:gd name="T50" fmla="*/ 39 w 107"/>
              <a:gd name="T51" fmla="*/ 138 h 161"/>
              <a:gd name="T52" fmla="*/ 41 w 107"/>
              <a:gd name="T53" fmla="*/ 131 h 161"/>
              <a:gd name="T54" fmla="*/ 41 w 107"/>
              <a:gd name="T55" fmla="*/ 125 h 161"/>
              <a:gd name="T56" fmla="*/ 40 w 107"/>
              <a:gd name="T57" fmla="*/ 119 h 161"/>
              <a:gd name="T58" fmla="*/ 60 w 107"/>
              <a:gd name="T59" fmla="*/ 119 h 161"/>
              <a:gd name="T60" fmla="*/ 68 w 107"/>
              <a:gd name="T61" fmla="*/ 120 h 161"/>
              <a:gd name="T62" fmla="*/ 68 w 107"/>
              <a:gd name="T63" fmla="*/ 126 h 161"/>
              <a:gd name="T64" fmla="*/ 57 w 107"/>
              <a:gd name="T65" fmla="*/ 76 h 161"/>
              <a:gd name="T66" fmla="*/ 39 w 107"/>
              <a:gd name="T67" fmla="*/ 47 h 161"/>
              <a:gd name="T68" fmla="*/ 53 w 107"/>
              <a:gd name="T69" fmla="*/ 48 h 161"/>
              <a:gd name="T70" fmla="*/ 67 w 107"/>
              <a:gd name="T71" fmla="*/ 47 h 161"/>
              <a:gd name="T72" fmla="*/ 56 w 107"/>
              <a:gd name="T73" fmla="*/ 84 h 161"/>
              <a:gd name="T74" fmla="*/ 50 w 107"/>
              <a:gd name="T75" fmla="*/ 111 h 161"/>
              <a:gd name="T76" fmla="*/ 56 w 107"/>
              <a:gd name="T77" fmla="*/ 84 h 161"/>
              <a:gd name="T78" fmla="*/ 99 w 107"/>
              <a:gd name="T79" fmla="*/ 54 h 161"/>
              <a:gd name="T80" fmla="*/ 68 w 107"/>
              <a:gd name="T81" fmla="*/ 111 h 161"/>
              <a:gd name="T82" fmla="*/ 64 w 107"/>
              <a:gd name="T83" fmla="*/ 80 h 161"/>
              <a:gd name="T84" fmla="*/ 75 w 107"/>
              <a:gd name="T85" fmla="*/ 50 h 161"/>
              <a:gd name="T86" fmla="*/ 78 w 107"/>
              <a:gd name="T87" fmla="*/ 50 h 161"/>
              <a:gd name="T88" fmla="*/ 78 w 107"/>
              <a:gd name="T89" fmla="*/ 42 h 161"/>
              <a:gd name="T90" fmla="*/ 80 w 107"/>
              <a:gd name="T91" fmla="*/ 37 h 161"/>
              <a:gd name="T92" fmla="*/ 72 w 107"/>
              <a:gd name="T93" fmla="*/ 34 h 161"/>
              <a:gd name="T94" fmla="*/ 66 w 107"/>
              <a:gd name="T95" fmla="*/ 37 h 161"/>
              <a:gd name="T96" fmla="*/ 59 w 107"/>
              <a:gd name="T97" fmla="*/ 38 h 161"/>
              <a:gd name="T98" fmla="*/ 48 w 107"/>
              <a:gd name="T99" fmla="*/ 38 h 161"/>
              <a:gd name="T100" fmla="*/ 41 w 107"/>
              <a:gd name="T101" fmla="*/ 37 h 161"/>
              <a:gd name="T102" fmla="*/ 34 w 107"/>
              <a:gd name="T103" fmla="*/ 34 h 161"/>
              <a:gd name="T104" fmla="*/ 27 w 107"/>
              <a:gd name="T105" fmla="*/ 37 h 161"/>
              <a:gd name="T106" fmla="*/ 28 w 107"/>
              <a:gd name="T107" fmla="*/ 42 h 161"/>
              <a:gd name="T108" fmla="*/ 28 w 107"/>
              <a:gd name="T109" fmla="*/ 50 h 161"/>
              <a:gd name="T110" fmla="*/ 42 w 107"/>
              <a:gd name="T111" fmla="*/ 78 h 161"/>
              <a:gd name="T112" fmla="*/ 42 w 107"/>
              <a:gd name="T113" fmla="*/ 111 h 161"/>
              <a:gd name="T114" fmla="*/ 26 w 107"/>
              <a:gd name="T115" fmla="*/ 90 h 161"/>
              <a:gd name="T116" fmla="*/ 53 w 107"/>
              <a:gd name="T11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161">
                <a:moveTo>
                  <a:pt x="31" y="113"/>
                </a:moveTo>
                <a:cubicBezTo>
                  <a:pt x="31" y="115"/>
                  <a:pt x="31" y="115"/>
                  <a:pt x="31" y="115"/>
                </a:cubicBezTo>
                <a:cubicBezTo>
                  <a:pt x="31" y="118"/>
                  <a:pt x="31" y="118"/>
                  <a:pt x="31" y="118"/>
                </a:cubicBezTo>
                <a:cubicBezTo>
                  <a:pt x="31" y="119"/>
                  <a:pt x="31" y="119"/>
                  <a:pt x="31" y="120"/>
                </a:cubicBezTo>
                <a:cubicBezTo>
                  <a:pt x="33" y="123"/>
                  <a:pt x="33" y="123"/>
                  <a:pt x="33" y="123"/>
                </a:cubicBezTo>
                <a:cubicBezTo>
                  <a:pt x="31" y="126"/>
                  <a:pt x="31" y="126"/>
                  <a:pt x="31" y="126"/>
                </a:cubicBezTo>
                <a:cubicBezTo>
                  <a:pt x="31" y="127"/>
                  <a:pt x="31" y="128"/>
                  <a:pt x="31" y="130"/>
                </a:cubicBezTo>
                <a:cubicBezTo>
                  <a:pt x="33" y="133"/>
                  <a:pt x="33" y="133"/>
                  <a:pt x="33" y="133"/>
                </a:cubicBezTo>
                <a:cubicBezTo>
                  <a:pt x="31" y="136"/>
                  <a:pt x="31" y="136"/>
                  <a:pt x="31" y="136"/>
                </a:cubicBezTo>
                <a:cubicBezTo>
                  <a:pt x="31" y="137"/>
                  <a:pt x="31" y="138"/>
                  <a:pt x="31" y="139"/>
                </a:cubicBezTo>
                <a:cubicBezTo>
                  <a:pt x="33" y="142"/>
                  <a:pt x="33" y="142"/>
                  <a:pt x="33" y="142"/>
                </a:cubicBezTo>
                <a:cubicBezTo>
                  <a:pt x="31" y="146"/>
                  <a:pt x="31" y="146"/>
                  <a:pt x="31" y="146"/>
                </a:cubicBezTo>
                <a:cubicBezTo>
                  <a:pt x="31" y="146"/>
                  <a:pt x="31" y="147"/>
                  <a:pt x="31" y="147"/>
                </a:cubicBezTo>
                <a:cubicBezTo>
                  <a:pt x="31" y="150"/>
                  <a:pt x="33" y="154"/>
                  <a:pt x="42" y="156"/>
                </a:cubicBezTo>
                <a:cubicBezTo>
                  <a:pt x="43" y="159"/>
                  <a:pt x="47" y="161"/>
                  <a:pt x="53" y="161"/>
                </a:cubicBezTo>
                <a:cubicBezTo>
                  <a:pt x="59" y="161"/>
                  <a:pt x="63" y="159"/>
                  <a:pt x="65" y="156"/>
                </a:cubicBezTo>
                <a:cubicBezTo>
                  <a:pt x="73" y="154"/>
                  <a:pt x="75" y="151"/>
                  <a:pt x="75" y="148"/>
                </a:cubicBezTo>
                <a:cubicBezTo>
                  <a:pt x="77" y="144"/>
                  <a:pt x="77" y="144"/>
                  <a:pt x="77" y="144"/>
                </a:cubicBezTo>
                <a:cubicBezTo>
                  <a:pt x="78" y="143"/>
                  <a:pt x="78" y="142"/>
                  <a:pt x="77" y="141"/>
                </a:cubicBezTo>
                <a:cubicBezTo>
                  <a:pt x="76" y="138"/>
                  <a:pt x="76" y="138"/>
                  <a:pt x="76" y="138"/>
                </a:cubicBezTo>
                <a:cubicBezTo>
                  <a:pt x="77" y="134"/>
                  <a:pt x="77" y="134"/>
                  <a:pt x="77" y="134"/>
                </a:cubicBezTo>
                <a:cubicBezTo>
                  <a:pt x="78" y="133"/>
                  <a:pt x="78" y="132"/>
                  <a:pt x="77" y="131"/>
                </a:cubicBezTo>
                <a:cubicBezTo>
                  <a:pt x="76" y="128"/>
                  <a:pt x="76" y="128"/>
                  <a:pt x="76" y="128"/>
                </a:cubicBezTo>
                <a:cubicBezTo>
                  <a:pt x="77" y="125"/>
                  <a:pt x="77" y="125"/>
                  <a:pt x="77" y="125"/>
                </a:cubicBezTo>
                <a:cubicBezTo>
                  <a:pt x="78" y="124"/>
                  <a:pt x="78" y="122"/>
                  <a:pt x="77" y="121"/>
                </a:cubicBezTo>
                <a:cubicBezTo>
                  <a:pt x="75" y="117"/>
                  <a:pt x="75" y="117"/>
                  <a:pt x="75" y="117"/>
                </a:cubicBezTo>
                <a:cubicBezTo>
                  <a:pt x="75" y="115"/>
                  <a:pt x="75" y="115"/>
                  <a:pt x="75" y="115"/>
                </a:cubicBezTo>
                <a:cubicBezTo>
                  <a:pt x="75" y="113"/>
                  <a:pt x="75" y="113"/>
                  <a:pt x="75" y="113"/>
                </a:cubicBezTo>
                <a:cubicBezTo>
                  <a:pt x="75" y="108"/>
                  <a:pt x="81" y="102"/>
                  <a:pt x="87" y="96"/>
                </a:cubicBezTo>
                <a:cubicBezTo>
                  <a:pt x="96" y="86"/>
                  <a:pt x="107" y="73"/>
                  <a:pt x="107" y="54"/>
                </a:cubicBezTo>
                <a:cubicBezTo>
                  <a:pt x="107" y="24"/>
                  <a:pt x="83" y="0"/>
                  <a:pt x="53" y="0"/>
                </a:cubicBezTo>
                <a:cubicBezTo>
                  <a:pt x="24" y="0"/>
                  <a:pt x="0" y="24"/>
                  <a:pt x="0" y="54"/>
                </a:cubicBezTo>
                <a:cubicBezTo>
                  <a:pt x="0" y="73"/>
                  <a:pt x="11" y="86"/>
                  <a:pt x="20" y="96"/>
                </a:cubicBezTo>
                <a:cubicBezTo>
                  <a:pt x="26" y="102"/>
                  <a:pt x="31" y="108"/>
                  <a:pt x="31" y="113"/>
                </a:cubicBezTo>
                <a:close/>
                <a:moveTo>
                  <a:pt x="68" y="130"/>
                </a:moveTo>
                <a:cubicBezTo>
                  <a:pt x="69" y="133"/>
                  <a:pt x="69" y="133"/>
                  <a:pt x="69" y="133"/>
                </a:cubicBezTo>
                <a:cubicBezTo>
                  <a:pt x="68" y="136"/>
                  <a:pt x="68" y="136"/>
                  <a:pt x="68" y="136"/>
                </a:cubicBezTo>
                <a:cubicBezTo>
                  <a:pt x="67" y="137"/>
                  <a:pt x="67" y="138"/>
                  <a:pt x="68" y="139"/>
                </a:cubicBezTo>
                <a:cubicBezTo>
                  <a:pt x="69" y="142"/>
                  <a:pt x="69" y="142"/>
                  <a:pt x="69" y="142"/>
                </a:cubicBezTo>
                <a:cubicBezTo>
                  <a:pt x="68" y="146"/>
                  <a:pt x="68" y="146"/>
                  <a:pt x="68" y="146"/>
                </a:cubicBezTo>
                <a:cubicBezTo>
                  <a:pt x="68" y="146"/>
                  <a:pt x="68" y="146"/>
                  <a:pt x="68" y="146"/>
                </a:cubicBezTo>
                <a:cubicBezTo>
                  <a:pt x="67" y="147"/>
                  <a:pt x="65" y="148"/>
                  <a:pt x="61" y="149"/>
                </a:cubicBezTo>
                <a:cubicBezTo>
                  <a:pt x="60" y="149"/>
                  <a:pt x="59" y="150"/>
                  <a:pt x="58" y="151"/>
                </a:cubicBezTo>
                <a:cubicBezTo>
                  <a:pt x="58" y="151"/>
                  <a:pt x="58" y="152"/>
                  <a:pt x="58" y="152"/>
                </a:cubicBezTo>
                <a:cubicBezTo>
                  <a:pt x="57" y="152"/>
                  <a:pt x="55" y="153"/>
                  <a:pt x="53" y="153"/>
                </a:cubicBezTo>
                <a:cubicBezTo>
                  <a:pt x="51" y="153"/>
                  <a:pt x="50" y="152"/>
                  <a:pt x="49" y="152"/>
                </a:cubicBezTo>
                <a:cubicBezTo>
                  <a:pt x="49" y="152"/>
                  <a:pt x="49" y="151"/>
                  <a:pt x="49" y="151"/>
                </a:cubicBezTo>
                <a:cubicBezTo>
                  <a:pt x="48" y="150"/>
                  <a:pt x="47" y="149"/>
                  <a:pt x="46" y="149"/>
                </a:cubicBezTo>
                <a:cubicBezTo>
                  <a:pt x="43" y="148"/>
                  <a:pt x="41" y="147"/>
                  <a:pt x="40" y="147"/>
                </a:cubicBezTo>
                <a:cubicBezTo>
                  <a:pt x="41" y="144"/>
                  <a:pt x="41" y="144"/>
                  <a:pt x="41" y="144"/>
                </a:cubicBezTo>
                <a:cubicBezTo>
                  <a:pt x="41" y="143"/>
                  <a:pt x="41" y="142"/>
                  <a:pt x="41" y="141"/>
                </a:cubicBezTo>
                <a:cubicBezTo>
                  <a:pt x="39" y="138"/>
                  <a:pt x="39" y="138"/>
                  <a:pt x="39" y="138"/>
                </a:cubicBezTo>
                <a:cubicBezTo>
                  <a:pt x="41" y="134"/>
                  <a:pt x="41" y="134"/>
                  <a:pt x="41" y="134"/>
                </a:cubicBezTo>
                <a:cubicBezTo>
                  <a:pt x="41" y="133"/>
                  <a:pt x="41" y="132"/>
                  <a:pt x="41" y="131"/>
                </a:cubicBezTo>
                <a:cubicBezTo>
                  <a:pt x="39" y="128"/>
                  <a:pt x="39" y="128"/>
                  <a:pt x="39" y="128"/>
                </a:cubicBezTo>
                <a:cubicBezTo>
                  <a:pt x="41" y="125"/>
                  <a:pt x="41" y="125"/>
                  <a:pt x="41" y="125"/>
                </a:cubicBezTo>
                <a:cubicBezTo>
                  <a:pt x="41" y="124"/>
                  <a:pt x="41" y="122"/>
                  <a:pt x="41" y="121"/>
                </a:cubicBezTo>
                <a:cubicBezTo>
                  <a:pt x="40" y="119"/>
                  <a:pt x="40" y="119"/>
                  <a:pt x="40" y="119"/>
                </a:cubicBezTo>
                <a:cubicBezTo>
                  <a:pt x="46" y="119"/>
                  <a:pt x="46" y="119"/>
                  <a:pt x="46" y="119"/>
                </a:cubicBezTo>
                <a:cubicBezTo>
                  <a:pt x="60" y="119"/>
                  <a:pt x="60" y="119"/>
                  <a:pt x="60" y="119"/>
                </a:cubicBezTo>
                <a:cubicBezTo>
                  <a:pt x="68" y="119"/>
                  <a:pt x="68" y="119"/>
                  <a:pt x="68" y="119"/>
                </a:cubicBezTo>
                <a:cubicBezTo>
                  <a:pt x="68" y="119"/>
                  <a:pt x="68" y="119"/>
                  <a:pt x="68" y="120"/>
                </a:cubicBezTo>
                <a:cubicBezTo>
                  <a:pt x="69" y="123"/>
                  <a:pt x="69" y="123"/>
                  <a:pt x="69" y="123"/>
                </a:cubicBezTo>
                <a:cubicBezTo>
                  <a:pt x="68" y="126"/>
                  <a:pt x="68" y="126"/>
                  <a:pt x="68" y="126"/>
                </a:cubicBezTo>
                <a:cubicBezTo>
                  <a:pt x="67" y="127"/>
                  <a:pt x="67" y="128"/>
                  <a:pt x="68" y="130"/>
                </a:cubicBezTo>
                <a:close/>
                <a:moveTo>
                  <a:pt x="57" y="76"/>
                </a:moveTo>
                <a:cubicBezTo>
                  <a:pt x="50" y="76"/>
                  <a:pt x="50" y="76"/>
                  <a:pt x="50" y="76"/>
                </a:cubicBezTo>
                <a:cubicBezTo>
                  <a:pt x="39" y="47"/>
                  <a:pt x="39" y="47"/>
                  <a:pt x="39" y="47"/>
                </a:cubicBezTo>
                <a:cubicBezTo>
                  <a:pt x="41" y="47"/>
                  <a:pt x="42" y="46"/>
                  <a:pt x="44" y="45"/>
                </a:cubicBezTo>
                <a:cubicBezTo>
                  <a:pt x="47" y="47"/>
                  <a:pt x="50" y="48"/>
                  <a:pt x="53" y="48"/>
                </a:cubicBezTo>
                <a:cubicBezTo>
                  <a:pt x="56" y="48"/>
                  <a:pt x="60" y="47"/>
                  <a:pt x="63" y="45"/>
                </a:cubicBezTo>
                <a:cubicBezTo>
                  <a:pt x="64" y="46"/>
                  <a:pt x="66" y="47"/>
                  <a:pt x="67" y="47"/>
                </a:cubicBezTo>
                <a:lnTo>
                  <a:pt x="57" y="76"/>
                </a:lnTo>
                <a:close/>
                <a:moveTo>
                  <a:pt x="56" y="84"/>
                </a:moveTo>
                <a:cubicBezTo>
                  <a:pt x="56" y="111"/>
                  <a:pt x="56" y="111"/>
                  <a:pt x="56" y="111"/>
                </a:cubicBezTo>
                <a:cubicBezTo>
                  <a:pt x="50" y="111"/>
                  <a:pt x="50" y="111"/>
                  <a:pt x="50" y="111"/>
                </a:cubicBezTo>
                <a:cubicBezTo>
                  <a:pt x="50" y="84"/>
                  <a:pt x="50" y="84"/>
                  <a:pt x="50" y="84"/>
                </a:cubicBezTo>
                <a:lnTo>
                  <a:pt x="56" y="84"/>
                </a:lnTo>
                <a:close/>
                <a:moveTo>
                  <a:pt x="53" y="8"/>
                </a:moveTo>
                <a:cubicBezTo>
                  <a:pt x="78" y="8"/>
                  <a:pt x="99" y="29"/>
                  <a:pt x="99" y="54"/>
                </a:cubicBezTo>
                <a:cubicBezTo>
                  <a:pt x="99" y="70"/>
                  <a:pt x="89" y="81"/>
                  <a:pt x="81" y="90"/>
                </a:cubicBezTo>
                <a:cubicBezTo>
                  <a:pt x="75" y="97"/>
                  <a:pt x="69" y="103"/>
                  <a:pt x="68" y="111"/>
                </a:cubicBezTo>
                <a:cubicBezTo>
                  <a:pt x="64" y="111"/>
                  <a:pt x="64" y="111"/>
                  <a:pt x="64" y="111"/>
                </a:cubicBezTo>
                <a:cubicBezTo>
                  <a:pt x="64" y="80"/>
                  <a:pt x="64" y="80"/>
                  <a:pt x="64" y="80"/>
                </a:cubicBezTo>
                <a:cubicBezTo>
                  <a:pt x="64" y="79"/>
                  <a:pt x="64" y="79"/>
                  <a:pt x="64" y="78"/>
                </a:cubicBezTo>
                <a:cubicBezTo>
                  <a:pt x="75" y="50"/>
                  <a:pt x="75" y="50"/>
                  <a:pt x="75" y="50"/>
                </a:cubicBezTo>
                <a:cubicBezTo>
                  <a:pt x="76" y="50"/>
                  <a:pt x="77" y="50"/>
                  <a:pt x="78" y="50"/>
                </a:cubicBezTo>
                <a:cubicBezTo>
                  <a:pt x="78" y="50"/>
                  <a:pt x="78" y="50"/>
                  <a:pt x="78" y="50"/>
                </a:cubicBezTo>
                <a:cubicBezTo>
                  <a:pt x="80" y="50"/>
                  <a:pt x="82" y="49"/>
                  <a:pt x="82" y="46"/>
                </a:cubicBezTo>
                <a:cubicBezTo>
                  <a:pt x="82" y="44"/>
                  <a:pt x="81" y="42"/>
                  <a:pt x="78" y="42"/>
                </a:cubicBezTo>
                <a:cubicBezTo>
                  <a:pt x="78" y="42"/>
                  <a:pt x="78" y="42"/>
                  <a:pt x="78" y="42"/>
                </a:cubicBezTo>
                <a:cubicBezTo>
                  <a:pt x="80" y="37"/>
                  <a:pt x="80" y="37"/>
                  <a:pt x="80" y="37"/>
                </a:cubicBezTo>
                <a:cubicBezTo>
                  <a:pt x="80" y="35"/>
                  <a:pt x="79" y="33"/>
                  <a:pt x="77" y="32"/>
                </a:cubicBezTo>
                <a:cubicBezTo>
                  <a:pt x="75" y="31"/>
                  <a:pt x="73" y="32"/>
                  <a:pt x="72" y="34"/>
                </a:cubicBezTo>
                <a:cubicBezTo>
                  <a:pt x="70" y="40"/>
                  <a:pt x="70" y="40"/>
                  <a:pt x="70" y="40"/>
                </a:cubicBezTo>
                <a:cubicBezTo>
                  <a:pt x="68" y="39"/>
                  <a:pt x="66" y="38"/>
                  <a:pt x="66" y="37"/>
                </a:cubicBezTo>
                <a:cubicBezTo>
                  <a:pt x="65" y="36"/>
                  <a:pt x="64" y="35"/>
                  <a:pt x="62" y="35"/>
                </a:cubicBezTo>
                <a:cubicBezTo>
                  <a:pt x="60" y="35"/>
                  <a:pt x="59" y="36"/>
                  <a:pt x="59" y="38"/>
                </a:cubicBezTo>
                <a:cubicBezTo>
                  <a:pt x="58" y="39"/>
                  <a:pt x="55" y="40"/>
                  <a:pt x="53" y="40"/>
                </a:cubicBezTo>
                <a:cubicBezTo>
                  <a:pt x="52" y="40"/>
                  <a:pt x="49" y="39"/>
                  <a:pt x="48" y="38"/>
                </a:cubicBezTo>
                <a:cubicBezTo>
                  <a:pt x="47" y="36"/>
                  <a:pt x="46" y="35"/>
                  <a:pt x="45" y="35"/>
                </a:cubicBezTo>
                <a:cubicBezTo>
                  <a:pt x="43" y="35"/>
                  <a:pt x="41" y="36"/>
                  <a:pt x="41" y="37"/>
                </a:cubicBezTo>
                <a:cubicBezTo>
                  <a:pt x="40" y="38"/>
                  <a:pt x="39" y="39"/>
                  <a:pt x="36" y="40"/>
                </a:cubicBezTo>
                <a:cubicBezTo>
                  <a:pt x="34" y="34"/>
                  <a:pt x="34" y="34"/>
                  <a:pt x="34" y="34"/>
                </a:cubicBezTo>
                <a:cubicBezTo>
                  <a:pt x="34" y="32"/>
                  <a:pt x="31" y="31"/>
                  <a:pt x="29" y="32"/>
                </a:cubicBezTo>
                <a:cubicBezTo>
                  <a:pt x="27" y="33"/>
                  <a:pt x="26" y="35"/>
                  <a:pt x="27" y="37"/>
                </a:cubicBezTo>
                <a:cubicBezTo>
                  <a:pt x="29" y="42"/>
                  <a:pt x="29" y="42"/>
                  <a:pt x="29" y="42"/>
                </a:cubicBezTo>
                <a:cubicBezTo>
                  <a:pt x="29" y="42"/>
                  <a:pt x="28" y="42"/>
                  <a:pt x="28" y="42"/>
                </a:cubicBezTo>
                <a:cubicBezTo>
                  <a:pt x="26" y="42"/>
                  <a:pt x="24" y="44"/>
                  <a:pt x="24" y="46"/>
                </a:cubicBezTo>
                <a:cubicBezTo>
                  <a:pt x="24" y="49"/>
                  <a:pt x="26" y="50"/>
                  <a:pt x="28" y="50"/>
                </a:cubicBezTo>
                <a:cubicBezTo>
                  <a:pt x="29" y="50"/>
                  <a:pt x="31" y="50"/>
                  <a:pt x="32" y="50"/>
                </a:cubicBezTo>
                <a:cubicBezTo>
                  <a:pt x="42" y="78"/>
                  <a:pt x="42" y="78"/>
                  <a:pt x="42" y="78"/>
                </a:cubicBezTo>
                <a:cubicBezTo>
                  <a:pt x="42" y="79"/>
                  <a:pt x="42" y="79"/>
                  <a:pt x="42" y="80"/>
                </a:cubicBezTo>
                <a:cubicBezTo>
                  <a:pt x="42" y="111"/>
                  <a:pt x="42" y="111"/>
                  <a:pt x="42" y="111"/>
                </a:cubicBezTo>
                <a:cubicBezTo>
                  <a:pt x="39" y="111"/>
                  <a:pt x="39" y="111"/>
                  <a:pt x="39" y="111"/>
                </a:cubicBezTo>
                <a:cubicBezTo>
                  <a:pt x="38" y="103"/>
                  <a:pt x="32" y="97"/>
                  <a:pt x="26" y="90"/>
                </a:cubicBezTo>
                <a:cubicBezTo>
                  <a:pt x="17" y="81"/>
                  <a:pt x="8" y="70"/>
                  <a:pt x="8" y="54"/>
                </a:cubicBezTo>
                <a:cubicBezTo>
                  <a:pt x="8" y="29"/>
                  <a:pt x="28" y="8"/>
                  <a:pt x="53"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Tree>
    <p:extLst>
      <p:ext uri="{BB962C8B-B14F-4D97-AF65-F5344CB8AC3E}">
        <p14:creationId xmlns:p14="http://schemas.microsoft.com/office/powerpoint/2010/main" val="320418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 y="200026"/>
            <a:ext cx="9143999" cy="47339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5" name="文本框 23"/>
          <p:cNvSpPr txBox="1">
            <a:spLocks noChangeArrowheads="1"/>
          </p:cNvSpPr>
          <p:nvPr/>
        </p:nvSpPr>
        <p:spPr bwMode="auto">
          <a:xfrm>
            <a:off x="573882" y="26670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rgbClr val="767171"/>
                </a:solidFill>
                <a:latin typeface="+mn-lt"/>
                <a:ea typeface="+mn-ea"/>
                <a:cs typeface="+mn-ea"/>
                <a:sym typeface="+mn-lt"/>
              </a:rPr>
              <a:t>单击此处添加标题</a:t>
            </a:r>
          </a:p>
        </p:txBody>
      </p:sp>
      <p:sp>
        <p:nvSpPr>
          <p:cNvPr id="5" name="等腰三角形 4"/>
          <p:cNvSpPr/>
          <p:nvPr/>
        </p:nvSpPr>
        <p:spPr bwMode="auto">
          <a:xfrm>
            <a:off x="45053" y="266701"/>
            <a:ext cx="320421" cy="276225"/>
          </a:xfrm>
          <a:prstGeom prst="triangle">
            <a:avLst/>
          </a:prstGeom>
          <a:solidFill>
            <a:schemeClr val="accent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18" name="等腰三角形 17"/>
          <p:cNvSpPr/>
          <p:nvPr/>
        </p:nvSpPr>
        <p:spPr bwMode="auto">
          <a:xfrm>
            <a:off x="220884" y="308085"/>
            <a:ext cx="233744" cy="201503"/>
          </a:xfrm>
          <a:prstGeom prst="triangle">
            <a:avLst/>
          </a:prstGeom>
          <a:solidFill>
            <a:schemeClr val="accent3"/>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eaLnBrk="0" fontAlgn="base" hangingPunct="0">
              <a:spcBef>
                <a:spcPct val="0"/>
              </a:spcBef>
              <a:spcAft>
                <a:spcPct val="0"/>
              </a:spcAft>
              <a:buFont typeface="Arial" pitchFamily="34" charset="0"/>
              <a:buNone/>
            </a:pPr>
            <a:endParaRPr lang="zh-CN" altLang="en-US">
              <a:solidFill>
                <a:srgbClr val="000000"/>
              </a:solidFill>
              <a:cs typeface="+mn-ea"/>
              <a:sym typeface="+mn-lt"/>
            </a:endParaRPr>
          </a:p>
        </p:txBody>
      </p:sp>
      <p:sp>
        <p:nvSpPr>
          <p:cNvPr id="7" name="Shape 4219"/>
          <p:cNvSpPr/>
          <p:nvPr/>
        </p:nvSpPr>
        <p:spPr>
          <a:xfrm>
            <a:off x="2925206" y="1737052"/>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8" name="Shape 4220"/>
          <p:cNvSpPr/>
          <p:nvPr/>
        </p:nvSpPr>
        <p:spPr>
          <a:xfrm>
            <a:off x="2476180" y="1737052"/>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9" name="Shape 4221"/>
          <p:cNvSpPr/>
          <p:nvPr/>
        </p:nvSpPr>
        <p:spPr>
          <a:xfrm>
            <a:off x="2027157" y="1737052"/>
            <a:ext cx="293371" cy="293373"/>
          </a:xfrm>
          <a:prstGeom prst="triangle">
            <a:avLst/>
          </a:pr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0" name="Shape 4222"/>
          <p:cNvSpPr/>
          <p:nvPr/>
        </p:nvSpPr>
        <p:spPr>
          <a:xfrm>
            <a:off x="1578133" y="1737052"/>
            <a:ext cx="293371" cy="293373"/>
          </a:xfrm>
          <a:prstGeom prst="triangle">
            <a:avLst/>
          </a:pr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1" name="Shape 4223"/>
          <p:cNvSpPr/>
          <p:nvPr/>
        </p:nvSpPr>
        <p:spPr>
          <a:xfrm>
            <a:off x="1129109" y="1737052"/>
            <a:ext cx="293371" cy="293373"/>
          </a:xfrm>
          <a:prstGeom prst="triangle">
            <a:avLst/>
          </a:pr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2" name="Shape 4224"/>
          <p:cNvSpPr/>
          <p:nvPr/>
        </p:nvSpPr>
        <p:spPr>
          <a:xfrm>
            <a:off x="680085" y="1737052"/>
            <a:ext cx="293371" cy="293373"/>
          </a:xfrm>
          <a:prstGeom prst="triangle">
            <a:avLst/>
          </a:pr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3" name="Shape 4225"/>
          <p:cNvSpPr/>
          <p:nvPr/>
        </p:nvSpPr>
        <p:spPr>
          <a:xfrm>
            <a:off x="3374230" y="1737052"/>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14" name="Shape 4226"/>
          <p:cNvSpPr/>
          <p:nvPr/>
        </p:nvSpPr>
        <p:spPr>
          <a:xfrm>
            <a:off x="3823254" y="1737052"/>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16" name="Shape 4227"/>
          <p:cNvSpPr/>
          <p:nvPr/>
        </p:nvSpPr>
        <p:spPr>
          <a:xfrm>
            <a:off x="4272281" y="1737052"/>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17" name="Shape 4229"/>
          <p:cNvSpPr/>
          <p:nvPr/>
        </p:nvSpPr>
        <p:spPr>
          <a:xfrm>
            <a:off x="2925206"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19" name="Shape 4230"/>
          <p:cNvSpPr/>
          <p:nvPr/>
        </p:nvSpPr>
        <p:spPr>
          <a:xfrm>
            <a:off x="2476180"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0" name="Shape 4231"/>
          <p:cNvSpPr/>
          <p:nvPr/>
        </p:nvSpPr>
        <p:spPr>
          <a:xfrm>
            <a:off x="2027157"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1" name="Shape 4232"/>
          <p:cNvSpPr/>
          <p:nvPr/>
        </p:nvSpPr>
        <p:spPr>
          <a:xfrm>
            <a:off x="1578133"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2" name="Shape 4233"/>
          <p:cNvSpPr/>
          <p:nvPr/>
        </p:nvSpPr>
        <p:spPr>
          <a:xfrm>
            <a:off x="1129109"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3" name="Shape 4234"/>
          <p:cNvSpPr/>
          <p:nvPr/>
        </p:nvSpPr>
        <p:spPr>
          <a:xfrm>
            <a:off x="680085"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4" name="Shape 4235"/>
          <p:cNvSpPr/>
          <p:nvPr/>
        </p:nvSpPr>
        <p:spPr>
          <a:xfrm>
            <a:off x="3374230"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5" name="Shape 4236"/>
          <p:cNvSpPr/>
          <p:nvPr/>
        </p:nvSpPr>
        <p:spPr>
          <a:xfrm>
            <a:off x="3823254"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6" name="Shape 4237"/>
          <p:cNvSpPr/>
          <p:nvPr/>
        </p:nvSpPr>
        <p:spPr>
          <a:xfrm>
            <a:off x="4272281" y="2284739"/>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27" name="Shape 4239"/>
          <p:cNvSpPr/>
          <p:nvPr/>
        </p:nvSpPr>
        <p:spPr>
          <a:xfrm>
            <a:off x="2925206"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8" name="Shape 4240"/>
          <p:cNvSpPr/>
          <p:nvPr/>
        </p:nvSpPr>
        <p:spPr>
          <a:xfrm>
            <a:off x="2476180"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29" name="Shape 4241"/>
          <p:cNvSpPr/>
          <p:nvPr/>
        </p:nvSpPr>
        <p:spPr>
          <a:xfrm>
            <a:off x="2027157"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0" name="Shape 4242"/>
          <p:cNvSpPr/>
          <p:nvPr/>
        </p:nvSpPr>
        <p:spPr>
          <a:xfrm>
            <a:off x="1578133"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1" name="Shape 4243"/>
          <p:cNvSpPr/>
          <p:nvPr/>
        </p:nvSpPr>
        <p:spPr>
          <a:xfrm>
            <a:off x="1129109"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2" name="Shape 4244"/>
          <p:cNvSpPr/>
          <p:nvPr/>
        </p:nvSpPr>
        <p:spPr>
          <a:xfrm>
            <a:off x="680085"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 name="Shape 4245"/>
          <p:cNvSpPr/>
          <p:nvPr/>
        </p:nvSpPr>
        <p:spPr>
          <a:xfrm>
            <a:off x="3374230" y="2832428"/>
            <a:ext cx="293371" cy="293373"/>
          </a:xfrm>
          <a:prstGeom prst="triangle">
            <a:avLst/>
          </a:pr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4" name="Shape 4246"/>
          <p:cNvSpPr/>
          <p:nvPr/>
        </p:nvSpPr>
        <p:spPr>
          <a:xfrm>
            <a:off x="3823254" y="2832428"/>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35" name="Shape 4247"/>
          <p:cNvSpPr/>
          <p:nvPr/>
        </p:nvSpPr>
        <p:spPr>
          <a:xfrm>
            <a:off x="4272281" y="2832428"/>
            <a:ext cx="293371" cy="293373"/>
          </a:xfrm>
          <a:prstGeom prst="triangle">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36" name="Shape 4249"/>
          <p:cNvSpPr/>
          <p:nvPr/>
        </p:nvSpPr>
        <p:spPr>
          <a:xfrm>
            <a:off x="2925206"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37" name="Shape 4250"/>
          <p:cNvSpPr/>
          <p:nvPr/>
        </p:nvSpPr>
        <p:spPr>
          <a:xfrm>
            <a:off x="2476180"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38" name="Shape 4251"/>
          <p:cNvSpPr/>
          <p:nvPr/>
        </p:nvSpPr>
        <p:spPr>
          <a:xfrm>
            <a:off x="2027157"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39" name="Shape 4252"/>
          <p:cNvSpPr/>
          <p:nvPr/>
        </p:nvSpPr>
        <p:spPr>
          <a:xfrm>
            <a:off x="1578133"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40" name="Shape 4253"/>
          <p:cNvSpPr/>
          <p:nvPr/>
        </p:nvSpPr>
        <p:spPr>
          <a:xfrm>
            <a:off x="1129109"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1" name="Shape 4254"/>
          <p:cNvSpPr/>
          <p:nvPr/>
        </p:nvSpPr>
        <p:spPr>
          <a:xfrm>
            <a:off x="680085"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2" name="Shape 4255"/>
          <p:cNvSpPr/>
          <p:nvPr/>
        </p:nvSpPr>
        <p:spPr>
          <a:xfrm>
            <a:off x="3374230"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43" name="Shape 4256"/>
          <p:cNvSpPr/>
          <p:nvPr/>
        </p:nvSpPr>
        <p:spPr>
          <a:xfrm>
            <a:off x="3823254"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44" name="Shape 4257"/>
          <p:cNvSpPr/>
          <p:nvPr/>
        </p:nvSpPr>
        <p:spPr>
          <a:xfrm>
            <a:off x="4272281" y="3380115"/>
            <a:ext cx="293371" cy="293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45" name="Shape 4259"/>
          <p:cNvSpPr/>
          <p:nvPr/>
        </p:nvSpPr>
        <p:spPr>
          <a:xfrm>
            <a:off x="2925206"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6" name="Shape 4260"/>
          <p:cNvSpPr/>
          <p:nvPr/>
        </p:nvSpPr>
        <p:spPr>
          <a:xfrm>
            <a:off x="2476180"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7" name="Shape 4261"/>
          <p:cNvSpPr/>
          <p:nvPr/>
        </p:nvSpPr>
        <p:spPr>
          <a:xfrm>
            <a:off x="2027157"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8" name="Shape 4262"/>
          <p:cNvSpPr/>
          <p:nvPr/>
        </p:nvSpPr>
        <p:spPr>
          <a:xfrm>
            <a:off x="1578133"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49" name="Shape 4263"/>
          <p:cNvSpPr/>
          <p:nvPr/>
        </p:nvSpPr>
        <p:spPr>
          <a:xfrm>
            <a:off x="1129109"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50" name="Shape 4264"/>
          <p:cNvSpPr/>
          <p:nvPr/>
        </p:nvSpPr>
        <p:spPr>
          <a:xfrm>
            <a:off x="680085" y="3927801"/>
            <a:ext cx="293371" cy="293373"/>
          </a:xfrm>
          <a:prstGeom prst="flowChartDecision">
            <a:avLst/>
          </a:prstGeom>
          <a:solidFill>
            <a:schemeClr val="accent5"/>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51" name="Shape 4265"/>
          <p:cNvSpPr/>
          <p:nvPr/>
        </p:nvSpPr>
        <p:spPr>
          <a:xfrm>
            <a:off x="3374230" y="3927801"/>
            <a:ext cx="293371" cy="293373"/>
          </a:xfrm>
          <a:prstGeom prst="flowChartDecision">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52" name="Shape 4266"/>
          <p:cNvSpPr/>
          <p:nvPr/>
        </p:nvSpPr>
        <p:spPr>
          <a:xfrm>
            <a:off x="3823254" y="3927801"/>
            <a:ext cx="293371" cy="293373"/>
          </a:xfrm>
          <a:prstGeom prst="flowChartDecision">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53" name="Shape 4267"/>
          <p:cNvSpPr/>
          <p:nvPr/>
        </p:nvSpPr>
        <p:spPr>
          <a:xfrm>
            <a:off x="4272281" y="3927801"/>
            <a:ext cx="293371" cy="293373"/>
          </a:xfrm>
          <a:prstGeom prst="flowChartDecision">
            <a:avLst/>
          </a:prstGeom>
          <a:noFill/>
          <a:ln w="9525" cap="flat">
            <a:solidFill>
              <a:schemeClr val="bg1">
                <a:lumMod val="65000"/>
              </a:schemeClr>
            </a:solidFill>
            <a:prstDash val="dash"/>
            <a:round/>
          </a:ln>
          <a:effectLst/>
        </p:spPr>
        <p:txBody>
          <a:bodyPr wrap="square" lIns="0" tIns="0" rIns="0" bIns="0" numCol="1" anchor="ctr">
            <a:noAutofit/>
          </a:bodyPr>
          <a:lstStyle/>
          <a:p>
            <a:pPr lvl="0" algn="ctr"/>
            <a:endParaRPr>
              <a:cs typeface="+mn-ea"/>
              <a:sym typeface="+mn-lt"/>
            </a:endParaRPr>
          </a:p>
        </p:txBody>
      </p:sp>
      <p:sp>
        <p:nvSpPr>
          <p:cNvPr id="54" name="Shape 4269"/>
          <p:cNvSpPr/>
          <p:nvPr/>
        </p:nvSpPr>
        <p:spPr>
          <a:xfrm flipH="1">
            <a:off x="431799" y="1320800"/>
            <a:ext cx="2" cy="3130550"/>
          </a:xfrm>
          <a:prstGeom prst="line">
            <a:avLst/>
          </a:prstGeom>
          <a:ln>
            <a:solidFill>
              <a:schemeClr val="bg1">
                <a:lumMod val="65000"/>
              </a:schemeClr>
            </a:solidFill>
            <a:round/>
            <a:headEnd type="triangle"/>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55" name="Shape 4270"/>
          <p:cNvSpPr/>
          <p:nvPr/>
        </p:nvSpPr>
        <p:spPr>
          <a:xfrm flipH="1" flipV="1">
            <a:off x="431800" y="4451349"/>
            <a:ext cx="4502152" cy="1"/>
          </a:xfrm>
          <a:prstGeom prst="line">
            <a:avLst/>
          </a:prstGeom>
          <a:ln>
            <a:solidFill>
              <a:schemeClr val="bg1">
                <a:lumMod val="65000"/>
              </a:schemeClr>
            </a:solidFill>
            <a:round/>
            <a:headEnd type="triangle"/>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56" name="Shape 4271"/>
          <p:cNvSpPr/>
          <p:nvPr/>
        </p:nvSpPr>
        <p:spPr>
          <a:xfrm>
            <a:off x="291544" y="1028424"/>
            <a:ext cx="914401"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00"/>
              </a:spcBef>
              <a:defRPr sz="12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sz="1200" dirty="0">
                <a:solidFill>
                  <a:schemeClr val="tx1">
                    <a:lumMod val="75000"/>
                    <a:lumOff val="25000"/>
                  </a:schemeClr>
                </a:solidFill>
                <a:uFill>
                  <a:solidFill>
                    <a:srgbClr val="A6A6A6"/>
                  </a:solidFill>
                </a:uFill>
                <a:latin typeface="+mn-lt"/>
                <a:ea typeface="+mn-ea"/>
                <a:cs typeface="+mn-ea"/>
                <a:sym typeface="+mn-lt"/>
              </a:rPr>
              <a:t>200</a:t>
            </a:r>
          </a:p>
        </p:txBody>
      </p:sp>
      <p:sp>
        <p:nvSpPr>
          <p:cNvPr id="57" name="Shape 4272"/>
          <p:cNvSpPr/>
          <p:nvPr/>
        </p:nvSpPr>
        <p:spPr>
          <a:xfrm>
            <a:off x="4622800" y="4450798"/>
            <a:ext cx="565150"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00"/>
              </a:spcBef>
              <a:defRPr sz="1200">
                <a:solidFill>
                  <a:srgbClr val="A6A6A6"/>
                </a:solidFill>
                <a:uFill>
                  <a:solidFill>
                    <a:srgbClr val="A6A6A6"/>
                  </a:solidFill>
                </a:uFill>
                <a:latin typeface="Roboto condensed"/>
                <a:ea typeface="Roboto condensed"/>
                <a:cs typeface="Roboto condensed"/>
                <a:sym typeface="Roboto condensed"/>
              </a:defRPr>
            </a:lvl1pPr>
          </a:lstStyle>
          <a:p>
            <a:pPr lvl="0">
              <a:defRPr sz="1800">
                <a:solidFill>
                  <a:srgbClr val="000000"/>
                </a:solidFill>
                <a:uFillTx/>
              </a:defRPr>
            </a:pPr>
            <a:r>
              <a:rPr sz="1200">
                <a:solidFill>
                  <a:schemeClr val="tx1">
                    <a:lumMod val="75000"/>
                    <a:lumOff val="25000"/>
                  </a:schemeClr>
                </a:solidFill>
                <a:uFill>
                  <a:solidFill>
                    <a:srgbClr val="A6A6A6"/>
                  </a:solidFill>
                </a:uFill>
                <a:latin typeface="+mn-lt"/>
                <a:ea typeface="+mn-ea"/>
                <a:cs typeface="+mn-ea"/>
                <a:sym typeface="+mn-lt"/>
              </a:rPr>
              <a:t>200</a:t>
            </a:r>
          </a:p>
        </p:txBody>
      </p:sp>
      <p:sp>
        <p:nvSpPr>
          <p:cNvPr id="58" name="Shape 4273"/>
          <p:cNvSpPr/>
          <p:nvPr/>
        </p:nvSpPr>
        <p:spPr>
          <a:xfrm flipH="1" flipV="1">
            <a:off x="431801" y="3809999"/>
            <a:ext cx="4337049" cy="1"/>
          </a:xfrm>
          <a:prstGeom prst="line">
            <a:avLst/>
          </a:prstGeom>
          <a:ln w="3175">
            <a:solidFill>
              <a:schemeClr val="bg1">
                <a:lumMod val="65000"/>
              </a:schemeClr>
            </a:solidFill>
            <a:prstDash val="dash"/>
            <a:round/>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59" name="Shape 4274"/>
          <p:cNvSpPr/>
          <p:nvPr/>
        </p:nvSpPr>
        <p:spPr>
          <a:xfrm flipH="1" flipV="1">
            <a:off x="431801" y="3253316"/>
            <a:ext cx="4337049" cy="1"/>
          </a:xfrm>
          <a:prstGeom prst="line">
            <a:avLst/>
          </a:prstGeom>
          <a:ln w="3175">
            <a:solidFill>
              <a:schemeClr val="bg1">
                <a:lumMod val="65000"/>
              </a:schemeClr>
            </a:solidFill>
            <a:prstDash val="dash"/>
            <a:round/>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60" name="Shape 4275"/>
          <p:cNvSpPr/>
          <p:nvPr/>
        </p:nvSpPr>
        <p:spPr>
          <a:xfrm flipH="1" flipV="1">
            <a:off x="431801" y="2696633"/>
            <a:ext cx="4337049" cy="1"/>
          </a:xfrm>
          <a:prstGeom prst="line">
            <a:avLst/>
          </a:prstGeom>
          <a:ln w="3175">
            <a:solidFill>
              <a:schemeClr val="bg1">
                <a:lumMod val="65000"/>
              </a:schemeClr>
            </a:solidFill>
            <a:prstDash val="dash"/>
            <a:round/>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61" name="Shape 4276"/>
          <p:cNvSpPr/>
          <p:nvPr/>
        </p:nvSpPr>
        <p:spPr>
          <a:xfrm flipH="1" flipV="1">
            <a:off x="431801" y="2139950"/>
            <a:ext cx="4337049" cy="1"/>
          </a:xfrm>
          <a:prstGeom prst="line">
            <a:avLst/>
          </a:prstGeom>
          <a:ln w="3175">
            <a:solidFill>
              <a:srgbClr val="BFBFBF"/>
            </a:solidFill>
            <a:prstDash val="dash"/>
            <a:round/>
          </a:ln>
        </p:spPr>
        <p:txBody>
          <a:bodyPr lIns="0" tIns="0" rIns="0" bIns="0"/>
          <a:lstStyle/>
          <a:p>
            <a:pPr lvl="0">
              <a:defRPr sz="1200">
                <a:uFillTx/>
                <a:latin typeface="+mj-lt"/>
                <a:ea typeface="+mj-ea"/>
                <a:cs typeface="+mj-cs"/>
                <a:sym typeface="Helvetica"/>
              </a:defRPr>
            </a:pPr>
            <a:endParaRPr>
              <a:cs typeface="+mn-ea"/>
              <a:sym typeface="+mn-lt"/>
            </a:endParaRPr>
          </a:p>
        </p:txBody>
      </p:sp>
      <p:sp>
        <p:nvSpPr>
          <p:cNvPr id="62" name="Shape 4277"/>
          <p:cNvSpPr/>
          <p:nvPr/>
        </p:nvSpPr>
        <p:spPr>
          <a:xfrm>
            <a:off x="5908832" y="2866146"/>
            <a:ext cx="2879570" cy="770088"/>
          </a:xfrm>
          <a:prstGeom prst="rect">
            <a:avLst/>
          </a:prstGeom>
          <a:solidFill>
            <a:schemeClr val="accent2"/>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63" name="Shape 4278"/>
          <p:cNvSpPr/>
          <p:nvPr/>
        </p:nvSpPr>
        <p:spPr>
          <a:xfrm>
            <a:off x="6604611" y="2962498"/>
            <a:ext cx="1978914"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14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zh-CN" altLang="en-US" dirty="0">
                <a:solidFill>
                  <a:schemeClr val="bg1"/>
                </a:solidFill>
                <a:cs typeface="+mn-ea"/>
                <a:sym typeface="+mn-lt"/>
              </a:rPr>
              <a:t>添加标题</a:t>
            </a:r>
            <a:endParaRPr sz="1400" dirty="0">
              <a:solidFill>
                <a:schemeClr val="bg1"/>
              </a:solidFill>
              <a:uFill>
                <a:solidFill>
                  <a:srgbClr val="FFFFFF"/>
                </a:solidFill>
              </a:uFill>
              <a:cs typeface="+mn-ea"/>
              <a:sym typeface="+mn-lt"/>
            </a:endParaRPr>
          </a:p>
        </p:txBody>
      </p:sp>
      <p:sp>
        <p:nvSpPr>
          <p:cNvPr id="64" name="Shape 4279"/>
          <p:cNvSpPr/>
          <p:nvPr/>
        </p:nvSpPr>
        <p:spPr>
          <a:xfrm>
            <a:off x="6689542" y="3168916"/>
            <a:ext cx="1893982" cy="2859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bg1"/>
                </a:solidFill>
                <a:uFill>
                  <a:solidFill>
                    <a:srgbClr val="FFFFFF">
                      <a:alpha val="70000"/>
                    </a:srgbClr>
                  </a:solidFill>
                </a:uFill>
                <a:latin typeface="+mn-lt"/>
                <a:ea typeface="+mn-ea"/>
                <a:cs typeface="+mn-ea"/>
                <a:sym typeface="+mn-lt"/>
              </a:rPr>
              <a:t>此处添加详细文本描述，建议与标题相关并符合整体语言风格</a:t>
            </a:r>
            <a:endParaRPr sz="700" dirty="0">
              <a:solidFill>
                <a:schemeClr val="bg1"/>
              </a:solidFill>
              <a:uFill>
                <a:solidFill>
                  <a:srgbClr val="FFFFFF">
                    <a:alpha val="70000"/>
                  </a:srgbClr>
                </a:solidFill>
              </a:uFill>
              <a:latin typeface="+mn-lt"/>
              <a:ea typeface="+mn-ea"/>
              <a:cs typeface="+mn-ea"/>
              <a:sym typeface="+mn-lt"/>
            </a:endParaRPr>
          </a:p>
        </p:txBody>
      </p:sp>
      <p:sp>
        <p:nvSpPr>
          <p:cNvPr id="68" name="Shape 4286"/>
          <p:cNvSpPr/>
          <p:nvPr/>
        </p:nvSpPr>
        <p:spPr>
          <a:xfrm>
            <a:off x="5908832" y="3678575"/>
            <a:ext cx="2879570" cy="770088"/>
          </a:xfrm>
          <a:prstGeom prst="rect">
            <a:avLst/>
          </a:prstGeom>
          <a:solidFill>
            <a:schemeClr val="accent3"/>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69" name="Shape 4287"/>
          <p:cNvSpPr/>
          <p:nvPr/>
        </p:nvSpPr>
        <p:spPr>
          <a:xfrm>
            <a:off x="6604611" y="3773824"/>
            <a:ext cx="1978914"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14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zh-CN" altLang="en-US" dirty="0">
                <a:solidFill>
                  <a:schemeClr val="bg1"/>
                </a:solidFill>
                <a:cs typeface="+mn-ea"/>
                <a:sym typeface="+mn-lt"/>
              </a:rPr>
              <a:t>添加标题</a:t>
            </a:r>
            <a:endParaRPr sz="1400" dirty="0">
              <a:solidFill>
                <a:schemeClr val="bg1"/>
              </a:solidFill>
              <a:uFill>
                <a:solidFill>
                  <a:srgbClr val="FFFFFF"/>
                </a:solidFill>
              </a:uFill>
              <a:cs typeface="+mn-ea"/>
              <a:sym typeface="+mn-lt"/>
            </a:endParaRPr>
          </a:p>
        </p:txBody>
      </p:sp>
      <p:sp>
        <p:nvSpPr>
          <p:cNvPr id="70" name="Shape 4288"/>
          <p:cNvSpPr/>
          <p:nvPr/>
        </p:nvSpPr>
        <p:spPr>
          <a:xfrm>
            <a:off x="6689542" y="3980242"/>
            <a:ext cx="1893982" cy="2859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bg1"/>
                </a:solidFill>
                <a:uFill>
                  <a:solidFill>
                    <a:srgbClr val="FFFFFF">
                      <a:alpha val="70000"/>
                    </a:srgbClr>
                  </a:solidFill>
                </a:uFill>
                <a:latin typeface="+mn-lt"/>
                <a:ea typeface="+mn-ea"/>
                <a:cs typeface="+mn-ea"/>
                <a:sym typeface="+mn-lt"/>
              </a:rPr>
              <a:t>此处添加详细文本描述，建议与标题相关并符合整体语言风格</a:t>
            </a:r>
            <a:endParaRPr sz="700" dirty="0">
              <a:solidFill>
                <a:schemeClr val="bg1"/>
              </a:solidFill>
              <a:uFill>
                <a:solidFill>
                  <a:srgbClr val="FFFFFF">
                    <a:alpha val="70000"/>
                  </a:srgbClr>
                </a:solidFill>
              </a:uFill>
              <a:latin typeface="+mn-lt"/>
              <a:ea typeface="+mn-ea"/>
              <a:cs typeface="+mn-ea"/>
              <a:sym typeface="+mn-lt"/>
            </a:endParaRPr>
          </a:p>
        </p:txBody>
      </p:sp>
      <p:sp>
        <p:nvSpPr>
          <p:cNvPr id="74" name="Shape 4295"/>
          <p:cNvSpPr/>
          <p:nvPr/>
        </p:nvSpPr>
        <p:spPr>
          <a:xfrm>
            <a:off x="5908832" y="2053717"/>
            <a:ext cx="2879570" cy="770088"/>
          </a:xfrm>
          <a:prstGeom prst="rect">
            <a:avLst/>
          </a:prstGeom>
          <a:solidFill>
            <a:schemeClr val="accent1"/>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75" name="Shape 4296"/>
          <p:cNvSpPr/>
          <p:nvPr/>
        </p:nvSpPr>
        <p:spPr>
          <a:xfrm>
            <a:off x="6604611" y="2151174"/>
            <a:ext cx="1978914"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14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zh-CN" altLang="en-US" dirty="0">
                <a:solidFill>
                  <a:schemeClr val="bg1"/>
                </a:solidFill>
                <a:cs typeface="+mn-ea"/>
                <a:sym typeface="+mn-lt"/>
              </a:rPr>
              <a:t>添加标题</a:t>
            </a:r>
            <a:endParaRPr sz="1400" dirty="0">
              <a:solidFill>
                <a:schemeClr val="bg1"/>
              </a:solidFill>
              <a:uFill>
                <a:solidFill>
                  <a:srgbClr val="FFFFFF"/>
                </a:solidFill>
              </a:uFill>
              <a:cs typeface="+mn-ea"/>
              <a:sym typeface="+mn-lt"/>
            </a:endParaRPr>
          </a:p>
        </p:txBody>
      </p:sp>
      <p:sp>
        <p:nvSpPr>
          <p:cNvPr id="76" name="Shape 4297"/>
          <p:cNvSpPr/>
          <p:nvPr/>
        </p:nvSpPr>
        <p:spPr>
          <a:xfrm>
            <a:off x="6689542" y="2357592"/>
            <a:ext cx="1893982" cy="2859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bg1"/>
                </a:solidFill>
                <a:uFill>
                  <a:solidFill>
                    <a:srgbClr val="FFFFFF">
                      <a:alpha val="70000"/>
                    </a:srgbClr>
                  </a:solidFill>
                </a:uFill>
                <a:latin typeface="+mn-lt"/>
                <a:ea typeface="+mn-ea"/>
                <a:cs typeface="+mn-ea"/>
                <a:sym typeface="+mn-lt"/>
              </a:rPr>
              <a:t>此处添加详细文本描述，建议与标题相关并符合整体语言风格</a:t>
            </a:r>
            <a:endParaRPr sz="700" dirty="0">
              <a:solidFill>
                <a:schemeClr val="bg1"/>
              </a:solidFill>
              <a:uFill>
                <a:solidFill>
                  <a:srgbClr val="FFFFFF">
                    <a:alpha val="70000"/>
                  </a:srgbClr>
                </a:solidFill>
              </a:uFill>
              <a:latin typeface="+mn-lt"/>
              <a:ea typeface="+mn-ea"/>
              <a:cs typeface="+mn-ea"/>
              <a:sym typeface="+mn-lt"/>
            </a:endParaRPr>
          </a:p>
        </p:txBody>
      </p:sp>
      <p:sp>
        <p:nvSpPr>
          <p:cNvPr id="81" name="Shape 4305"/>
          <p:cNvSpPr/>
          <p:nvPr/>
        </p:nvSpPr>
        <p:spPr>
          <a:xfrm>
            <a:off x="5908832" y="1241287"/>
            <a:ext cx="2879570" cy="770088"/>
          </a:xfrm>
          <a:prstGeom prst="rect">
            <a:avLst/>
          </a:prstGeom>
          <a:solidFill>
            <a:schemeClr val="accent4"/>
          </a:solidFill>
          <a:ln w="12700" cap="flat">
            <a:noFill/>
            <a:miter lim="400000"/>
          </a:ln>
          <a:effectLst/>
        </p:spPr>
        <p:txBody>
          <a:bodyPr wrap="square" lIns="0" tIns="0" rIns="0" bIns="0" numCol="1" anchor="ctr">
            <a:noAutofit/>
          </a:bodyPr>
          <a:lstStyle/>
          <a:p>
            <a:pPr lvl="0" algn="ctr"/>
            <a:endParaRPr>
              <a:solidFill>
                <a:schemeClr val="bg1"/>
              </a:solidFill>
              <a:cs typeface="+mn-ea"/>
              <a:sym typeface="+mn-lt"/>
            </a:endParaRPr>
          </a:p>
        </p:txBody>
      </p:sp>
      <p:sp>
        <p:nvSpPr>
          <p:cNvPr id="82" name="Shape 4306"/>
          <p:cNvSpPr/>
          <p:nvPr/>
        </p:nvSpPr>
        <p:spPr>
          <a:xfrm>
            <a:off x="6604611" y="1339849"/>
            <a:ext cx="1978914" cy="2941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70000"/>
              </a:lnSpc>
              <a:defRPr sz="14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zh-CN" altLang="en-US" dirty="0">
                <a:solidFill>
                  <a:schemeClr val="bg1"/>
                </a:solidFill>
                <a:cs typeface="+mn-ea"/>
                <a:sym typeface="+mn-lt"/>
              </a:rPr>
              <a:t>添加标题</a:t>
            </a:r>
            <a:endParaRPr sz="1400" dirty="0">
              <a:solidFill>
                <a:schemeClr val="bg1"/>
              </a:solidFill>
              <a:uFill>
                <a:solidFill>
                  <a:srgbClr val="FFFFFF"/>
                </a:solidFill>
              </a:uFill>
              <a:cs typeface="+mn-ea"/>
              <a:sym typeface="+mn-lt"/>
            </a:endParaRPr>
          </a:p>
        </p:txBody>
      </p:sp>
      <p:sp>
        <p:nvSpPr>
          <p:cNvPr id="83" name="Shape 4307"/>
          <p:cNvSpPr/>
          <p:nvPr/>
        </p:nvSpPr>
        <p:spPr>
          <a:xfrm>
            <a:off x="6689542" y="1546267"/>
            <a:ext cx="1893982" cy="2859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40000"/>
              </a:lnSpc>
              <a:defRPr sz="7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700" dirty="0">
                <a:solidFill>
                  <a:schemeClr val="bg1"/>
                </a:solidFill>
                <a:uFill>
                  <a:solidFill>
                    <a:srgbClr val="FFFFFF">
                      <a:alpha val="70000"/>
                    </a:srgbClr>
                  </a:solidFill>
                </a:uFill>
                <a:latin typeface="+mn-lt"/>
                <a:ea typeface="+mn-ea"/>
                <a:cs typeface="+mn-ea"/>
                <a:sym typeface="+mn-lt"/>
              </a:rPr>
              <a:t>此处添加详细文本描述，建议与标题相关并符合整体语言风格</a:t>
            </a:r>
            <a:endParaRPr sz="700" dirty="0">
              <a:solidFill>
                <a:schemeClr val="bg1"/>
              </a:solidFill>
              <a:uFill>
                <a:solidFill>
                  <a:srgbClr val="FFFFFF">
                    <a:alpha val="70000"/>
                  </a:srgbClr>
                </a:solidFill>
              </a:uFill>
              <a:latin typeface="+mn-lt"/>
              <a:ea typeface="+mn-ea"/>
              <a:cs typeface="+mn-ea"/>
              <a:sym typeface="+mn-lt"/>
            </a:endParaRPr>
          </a:p>
        </p:txBody>
      </p:sp>
      <p:sp>
        <p:nvSpPr>
          <p:cNvPr id="86" name="Freeform 5"/>
          <p:cNvSpPr>
            <a:spLocks noEditPoints="1"/>
          </p:cNvSpPr>
          <p:nvPr/>
        </p:nvSpPr>
        <p:spPr bwMode="auto">
          <a:xfrm>
            <a:off x="6104933" y="3927801"/>
            <a:ext cx="348853" cy="348854"/>
          </a:xfrm>
          <a:custGeom>
            <a:avLst/>
            <a:gdLst>
              <a:gd name="T0" fmla="*/ 145 w 145"/>
              <a:gd name="T1" fmla="*/ 73 h 145"/>
              <a:gd name="T2" fmla="*/ 79 w 145"/>
              <a:gd name="T3" fmla="*/ 0 h 145"/>
              <a:gd name="T4" fmla="*/ 73 w 145"/>
              <a:gd name="T5" fmla="*/ 0 h 145"/>
              <a:gd name="T6" fmla="*/ 67 w 145"/>
              <a:gd name="T7" fmla="*/ 0 h 145"/>
              <a:gd name="T8" fmla="*/ 0 w 145"/>
              <a:gd name="T9" fmla="*/ 73 h 145"/>
              <a:gd name="T10" fmla="*/ 41 w 145"/>
              <a:gd name="T11" fmla="*/ 76 h 145"/>
              <a:gd name="T12" fmla="*/ 69 w 145"/>
              <a:gd name="T13" fmla="*/ 95 h 145"/>
              <a:gd name="T14" fmla="*/ 41 w 145"/>
              <a:gd name="T15" fmla="*/ 76 h 145"/>
              <a:gd name="T16" fmla="*/ 69 w 145"/>
              <a:gd name="T17" fmla="*/ 51 h 145"/>
              <a:gd name="T18" fmla="*/ 41 w 145"/>
              <a:gd name="T19" fmla="*/ 68 h 145"/>
              <a:gd name="T20" fmla="*/ 105 w 145"/>
              <a:gd name="T21" fmla="*/ 68 h 145"/>
              <a:gd name="T22" fmla="*/ 77 w 145"/>
              <a:gd name="T23" fmla="*/ 51 h 145"/>
              <a:gd name="T24" fmla="*/ 105 w 145"/>
              <a:gd name="T25" fmla="*/ 68 h 145"/>
              <a:gd name="T26" fmla="*/ 77 w 145"/>
              <a:gd name="T27" fmla="*/ 95 h 145"/>
              <a:gd name="T28" fmla="*/ 105 w 145"/>
              <a:gd name="T29" fmla="*/ 76 h 145"/>
              <a:gd name="T30" fmla="*/ 77 w 145"/>
              <a:gd name="T31" fmla="*/ 103 h 145"/>
              <a:gd name="T32" fmla="*/ 77 w 145"/>
              <a:gd name="T33" fmla="*/ 136 h 145"/>
              <a:gd name="T34" fmla="*/ 69 w 145"/>
              <a:gd name="T35" fmla="*/ 103 h 145"/>
              <a:gd name="T36" fmla="*/ 46 w 145"/>
              <a:gd name="T37" fmla="*/ 104 h 145"/>
              <a:gd name="T38" fmla="*/ 90 w 145"/>
              <a:gd name="T39" fmla="*/ 135 h 145"/>
              <a:gd name="T40" fmla="*/ 126 w 145"/>
              <a:gd name="T41" fmla="*/ 109 h 145"/>
              <a:gd name="T42" fmla="*/ 131 w 145"/>
              <a:gd name="T43" fmla="*/ 102 h 145"/>
              <a:gd name="T44" fmla="*/ 113 w 145"/>
              <a:gd name="T45" fmla="*/ 76 h 145"/>
              <a:gd name="T46" fmla="*/ 131 w 145"/>
              <a:gd name="T47" fmla="*/ 102 h 145"/>
              <a:gd name="T48" fmla="*/ 110 w 145"/>
              <a:gd name="T49" fmla="*/ 48 h 145"/>
              <a:gd name="T50" fmla="*/ 137 w 145"/>
              <a:gd name="T51" fmla="*/ 68 h 145"/>
              <a:gd name="T52" fmla="*/ 126 w 145"/>
              <a:gd name="T53" fmla="*/ 37 h 145"/>
              <a:gd name="T54" fmla="*/ 90 w 145"/>
              <a:gd name="T55" fmla="*/ 11 h 145"/>
              <a:gd name="T56" fmla="*/ 100 w 145"/>
              <a:gd name="T57" fmla="*/ 42 h 145"/>
              <a:gd name="T58" fmla="*/ 77 w 145"/>
              <a:gd name="T59" fmla="*/ 9 h 145"/>
              <a:gd name="T60" fmla="*/ 69 w 145"/>
              <a:gd name="T61" fmla="*/ 9 h 145"/>
              <a:gd name="T62" fmla="*/ 46 w 145"/>
              <a:gd name="T63" fmla="*/ 41 h 145"/>
              <a:gd name="T64" fmla="*/ 56 w 145"/>
              <a:gd name="T65" fmla="*/ 11 h 145"/>
              <a:gd name="T66" fmla="*/ 19 w 145"/>
              <a:gd name="T67" fmla="*/ 37 h 145"/>
              <a:gd name="T68" fmla="*/ 16 w 145"/>
              <a:gd name="T69" fmla="*/ 42 h 145"/>
              <a:gd name="T70" fmla="*/ 36 w 145"/>
              <a:gd name="T71" fmla="*/ 48 h 145"/>
              <a:gd name="T72" fmla="*/ 9 w 145"/>
              <a:gd name="T73" fmla="*/ 68 h 145"/>
              <a:gd name="T74" fmla="*/ 8 w 145"/>
              <a:gd name="T75" fmla="*/ 76 h 145"/>
              <a:gd name="T76" fmla="*/ 36 w 145"/>
              <a:gd name="T77" fmla="*/ 97 h 145"/>
              <a:gd name="T78" fmla="*/ 16 w 145"/>
              <a:gd name="T79" fmla="*/ 104 h 145"/>
              <a:gd name="T80" fmla="*/ 38 w 145"/>
              <a:gd name="T81" fmla="*/ 105 h 145"/>
              <a:gd name="T82" fmla="*/ 19 w 145"/>
              <a:gd name="T83"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5">
                <a:moveTo>
                  <a:pt x="73" y="145"/>
                </a:moveTo>
                <a:cubicBezTo>
                  <a:pt x="113" y="145"/>
                  <a:pt x="145" y="113"/>
                  <a:pt x="145" y="73"/>
                </a:cubicBezTo>
                <a:cubicBezTo>
                  <a:pt x="145" y="35"/>
                  <a:pt x="116" y="4"/>
                  <a:pt x="79" y="0"/>
                </a:cubicBezTo>
                <a:cubicBezTo>
                  <a:pt x="79" y="0"/>
                  <a:pt x="79" y="0"/>
                  <a:pt x="79" y="0"/>
                </a:cubicBezTo>
                <a:cubicBezTo>
                  <a:pt x="79" y="0"/>
                  <a:pt x="79" y="0"/>
                  <a:pt x="79" y="0"/>
                </a:cubicBezTo>
                <a:cubicBezTo>
                  <a:pt x="77" y="0"/>
                  <a:pt x="75" y="0"/>
                  <a:pt x="73" y="0"/>
                </a:cubicBezTo>
                <a:cubicBezTo>
                  <a:pt x="71" y="0"/>
                  <a:pt x="69" y="0"/>
                  <a:pt x="67" y="0"/>
                </a:cubicBezTo>
                <a:cubicBezTo>
                  <a:pt x="67" y="0"/>
                  <a:pt x="67" y="0"/>
                  <a:pt x="67" y="0"/>
                </a:cubicBezTo>
                <a:cubicBezTo>
                  <a:pt x="67" y="0"/>
                  <a:pt x="67" y="0"/>
                  <a:pt x="67" y="0"/>
                </a:cubicBezTo>
                <a:cubicBezTo>
                  <a:pt x="30" y="4"/>
                  <a:pt x="0" y="35"/>
                  <a:pt x="0" y="73"/>
                </a:cubicBezTo>
                <a:cubicBezTo>
                  <a:pt x="0" y="113"/>
                  <a:pt x="33" y="145"/>
                  <a:pt x="73" y="145"/>
                </a:cubicBezTo>
                <a:close/>
                <a:moveTo>
                  <a:pt x="41" y="76"/>
                </a:moveTo>
                <a:cubicBezTo>
                  <a:pt x="69" y="76"/>
                  <a:pt x="69" y="76"/>
                  <a:pt x="69" y="76"/>
                </a:cubicBezTo>
                <a:cubicBezTo>
                  <a:pt x="69" y="95"/>
                  <a:pt x="69" y="95"/>
                  <a:pt x="69" y="95"/>
                </a:cubicBezTo>
                <a:cubicBezTo>
                  <a:pt x="60" y="95"/>
                  <a:pt x="52" y="95"/>
                  <a:pt x="44" y="96"/>
                </a:cubicBezTo>
                <a:cubicBezTo>
                  <a:pt x="42" y="90"/>
                  <a:pt x="41" y="83"/>
                  <a:pt x="41" y="76"/>
                </a:cubicBezTo>
                <a:close/>
                <a:moveTo>
                  <a:pt x="44" y="49"/>
                </a:moveTo>
                <a:cubicBezTo>
                  <a:pt x="52" y="50"/>
                  <a:pt x="60" y="51"/>
                  <a:pt x="69" y="51"/>
                </a:cubicBezTo>
                <a:cubicBezTo>
                  <a:pt x="69" y="68"/>
                  <a:pt x="69" y="68"/>
                  <a:pt x="69" y="68"/>
                </a:cubicBezTo>
                <a:cubicBezTo>
                  <a:pt x="41" y="68"/>
                  <a:pt x="41" y="68"/>
                  <a:pt x="41" y="68"/>
                </a:cubicBezTo>
                <a:cubicBezTo>
                  <a:pt x="41" y="62"/>
                  <a:pt x="42" y="55"/>
                  <a:pt x="44" y="49"/>
                </a:cubicBezTo>
                <a:close/>
                <a:moveTo>
                  <a:pt x="105" y="68"/>
                </a:moveTo>
                <a:cubicBezTo>
                  <a:pt x="77" y="68"/>
                  <a:pt x="77" y="68"/>
                  <a:pt x="77" y="68"/>
                </a:cubicBezTo>
                <a:cubicBezTo>
                  <a:pt x="77" y="51"/>
                  <a:pt x="77" y="51"/>
                  <a:pt x="77" y="51"/>
                </a:cubicBezTo>
                <a:cubicBezTo>
                  <a:pt x="86" y="51"/>
                  <a:pt x="94" y="50"/>
                  <a:pt x="102" y="49"/>
                </a:cubicBezTo>
                <a:cubicBezTo>
                  <a:pt x="104" y="55"/>
                  <a:pt x="105" y="62"/>
                  <a:pt x="105" y="68"/>
                </a:cubicBezTo>
                <a:close/>
                <a:moveTo>
                  <a:pt x="102" y="96"/>
                </a:moveTo>
                <a:cubicBezTo>
                  <a:pt x="94" y="95"/>
                  <a:pt x="86" y="95"/>
                  <a:pt x="77" y="95"/>
                </a:cubicBezTo>
                <a:cubicBezTo>
                  <a:pt x="77" y="76"/>
                  <a:pt x="77" y="76"/>
                  <a:pt x="77" y="76"/>
                </a:cubicBezTo>
                <a:cubicBezTo>
                  <a:pt x="105" y="76"/>
                  <a:pt x="105" y="76"/>
                  <a:pt x="105" y="76"/>
                </a:cubicBezTo>
                <a:cubicBezTo>
                  <a:pt x="105" y="83"/>
                  <a:pt x="104" y="90"/>
                  <a:pt x="102" y="96"/>
                </a:cubicBezTo>
                <a:close/>
                <a:moveTo>
                  <a:pt x="77" y="103"/>
                </a:moveTo>
                <a:cubicBezTo>
                  <a:pt x="85" y="103"/>
                  <a:pt x="92" y="103"/>
                  <a:pt x="100" y="104"/>
                </a:cubicBezTo>
                <a:cubicBezTo>
                  <a:pt x="95" y="117"/>
                  <a:pt x="87" y="128"/>
                  <a:pt x="77" y="136"/>
                </a:cubicBezTo>
                <a:lnTo>
                  <a:pt x="77" y="103"/>
                </a:lnTo>
                <a:close/>
                <a:moveTo>
                  <a:pt x="69" y="103"/>
                </a:moveTo>
                <a:cubicBezTo>
                  <a:pt x="69" y="136"/>
                  <a:pt x="69" y="136"/>
                  <a:pt x="69" y="136"/>
                </a:cubicBezTo>
                <a:cubicBezTo>
                  <a:pt x="59" y="128"/>
                  <a:pt x="51" y="117"/>
                  <a:pt x="46" y="104"/>
                </a:cubicBezTo>
                <a:cubicBezTo>
                  <a:pt x="53" y="103"/>
                  <a:pt x="61" y="103"/>
                  <a:pt x="69" y="103"/>
                </a:cubicBezTo>
                <a:close/>
                <a:moveTo>
                  <a:pt x="90" y="135"/>
                </a:moveTo>
                <a:cubicBezTo>
                  <a:pt x="98" y="126"/>
                  <a:pt x="104" y="116"/>
                  <a:pt x="108" y="105"/>
                </a:cubicBezTo>
                <a:cubicBezTo>
                  <a:pt x="114" y="106"/>
                  <a:pt x="121" y="107"/>
                  <a:pt x="126" y="109"/>
                </a:cubicBezTo>
                <a:cubicBezTo>
                  <a:pt x="118" y="121"/>
                  <a:pt x="105" y="131"/>
                  <a:pt x="90" y="135"/>
                </a:cubicBezTo>
                <a:close/>
                <a:moveTo>
                  <a:pt x="131" y="102"/>
                </a:moveTo>
                <a:cubicBezTo>
                  <a:pt x="124" y="100"/>
                  <a:pt x="117" y="98"/>
                  <a:pt x="110" y="97"/>
                </a:cubicBezTo>
                <a:cubicBezTo>
                  <a:pt x="112" y="90"/>
                  <a:pt x="113" y="84"/>
                  <a:pt x="113" y="76"/>
                </a:cubicBezTo>
                <a:cubicBezTo>
                  <a:pt x="137" y="76"/>
                  <a:pt x="137" y="76"/>
                  <a:pt x="137" y="76"/>
                </a:cubicBezTo>
                <a:cubicBezTo>
                  <a:pt x="137" y="85"/>
                  <a:pt x="134" y="94"/>
                  <a:pt x="131" y="102"/>
                </a:cubicBezTo>
                <a:close/>
                <a:moveTo>
                  <a:pt x="113" y="68"/>
                </a:moveTo>
                <a:cubicBezTo>
                  <a:pt x="113" y="61"/>
                  <a:pt x="112" y="55"/>
                  <a:pt x="110" y="48"/>
                </a:cubicBezTo>
                <a:cubicBezTo>
                  <a:pt x="117" y="47"/>
                  <a:pt x="124" y="46"/>
                  <a:pt x="131" y="44"/>
                </a:cubicBezTo>
                <a:cubicBezTo>
                  <a:pt x="134" y="51"/>
                  <a:pt x="137" y="60"/>
                  <a:pt x="137" y="68"/>
                </a:cubicBezTo>
                <a:lnTo>
                  <a:pt x="113" y="68"/>
                </a:lnTo>
                <a:close/>
                <a:moveTo>
                  <a:pt x="126" y="37"/>
                </a:moveTo>
                <a:cubicBezTo>
                  <a:pt x="121" y="38"/>
                  <a:pt x="114" y="40"/>
                  <a:pt x="108" y="40"/>
                </a:cubicBezTo>
                <a:cubicBezTo>
                  <a:pt x="104" y="29"/>
                  <a:pt x="98" y="19"/>
                  <a:pt x="90" y="11"/>
                </a:cubicBezTo>
                <a:cubicBezTo>
                  <a:pt x="105" y="15"/>
                  <a:pt x="118" y="24"/>
                  <a:pt x="126" y="37"/>
                </a:cubicBezTo>
                <a:close/>
                <a:moveTo>
                  <a:pt x="100" y="42"/>
                </a:moveTo>
                <a:cubicBezTo>
                  <a:pt x="92" y="42"/>
                  <a:pt x="85" y="43"/>
                  <a:pt x="77" y="43"/>
                </a:cubicBezTo>
                <a:cubicBezTo>
                  <a:pt x="77" y="9"/>
                  <a:pt x="77" y="9"/>
                  <a:pt x="77" y="9"/>
                </a:cubicBezTo>
                <a:cubicBezTo>
                  <a:pt x="87" y="17"/>
                  <a:pt x="95" y="29"/>
                  <a:pt x="100" y="42"/>
                </a:cubicBezTo>
                <a:close/>
                <a:moveTo>
                  <a:pt x="69" y="9"/>
                </a:moveTo>
                <a:cubicBezTo>
                  <a:pt x="69" y="43"/>
                  <a:pt x="69" y="43"/>
                  <a:pt x="69" y="43"/>
                </a:cubicBezTo>
                <a:cubicBezTo>
                  <a:pt x="61" y="43"/>
                  <a:pt x="53" y="42"/>
                  <a:pt x="46" y="41"/>
                </a:cubicBezTo>
                <a:cubicBezTo>
                  <a:pt x="51" y="29"/>
                  <a:pt x="59" y="17"/>
                  <a:pt x="69" y="9"/>
                </a:cubicBezTo>
                <a:close/>
                <a:moveTo>
                  <a:pt x="56" y="11"/>
                </a:moveTo>
                <a:cubicBezTo>
                  <a:pt x="48" y="19"/>
                  <a:pt x="42" y="29"/>
                  <a:pt x="38" y="40"/>
                </a:cubicBezTo>
                <a:cubicBezTo>
                  <a:pt x="31" y="39"/>
                  <a:pt x="25" y="38"/>
                  <a:pt x="19" y="37"/>
                </a:cubicBezTo>
                <a:cubicBezTo>
                  <a:pt x="28" y="24"/>
                  <a:pt x="41" y="15"/>
                  <a:pt x="56" y="11"/>
                </a:cubicBezTo>
                <a:close/>
                <a:moveTo>
                  <a:pt x="16" y="42"/>
                </a:moveTo>
                <a:cubicBezTo>
                  <a:pt x="16" y="44"/>
                  <a:pt x="16" y="44"/>
                  <a:pt x="16" y="44"/>
                </a:cubicBezTo>
                <a:cubicBezTo>
                  <a:pt x="22" y="46"/>
                  <a:pt x="28" y="47"/>
                  <a:pt x="36" y="48"/>
                </a:cubicBezTo>
                <a:cubicBezTo>
                  <a:pt x="34" y="55"/>
                  <a:pt x="33" y="61"/>
                  <a:pt x="33" y="68"/>
                </a:cubicBezTo>
                <a:cubicBezTo>
                  <a:pt x="9" y="68"/>
                  <a:pt x="9" y="68"/>
                  <a:pt x="9" y="68"/>
                </a:cubicBezTo>
                <a:cubicBezTo>
                  <a:pt x="9" y="59"/>
                  <a:pt x="12" y="50"/>
                  <a:pt x="16" y="42"/>
                </a:cubicBezTo>
                <a:close/>
                <a:moveTo>
                  <a:pt x="8" y="76"/>
                </a:moveTo>
                <a:cubicBezTo>
                  <a:pt x="33" y="76"/>
                  <a:pt x="33" y="76"/>
                  <a:pt x="33" y="76"/>
                </a:cubicBezTo>
                <a:cubicBezTo>
                  <a:pt x="33" y="84"/>
                  <a:pt x="34" y="91"/>
                  <a:pt x="36" y="97"/>
                </a:cubicBezTo>
                <a:cubicBezTo>
                  <a:pt x="28" y="98"/>
                  <a:pt x="22" y="100"/>
                  <a:pt x="16" y="102"/>
                </a:cubicBezTo>
                <a:cubicBezTo>
                  <a:pt x="16" y="104"/>
                  <a:pt x="16" y="104"/>
                  <a:pt x="16" y="104"/>
                </a:cubicBezTo>
                <a:cubicBezTo>
                  <a:pt x="12" y="96"/>
                  <a:pt x="9" y="86"/>
                  <a:pt x="8" y="76"/>
                </a:cubicBezTo>
                <a:close/>
                <a:moveTo>
                  <a:pt x="38" y="105"/>
                </a:moveTo>
                <a:cubicBezTo>
                  <a:pt x="42" y="116"/>
                  <a:pt x="48" y="126"/>
                  <a:pt x="56" y="135"/>
                </a:cubicBezTo>
                <a:cubicBezTo>
                  <a:pt x="41" y="131"/>
                  <a:pt x="28" y="121"/>
                  <a:pt x="19" y="109"/>
                </a:cubicBezTo>
                <a:cubicBezTo>
                  <a:pt x="25" y="107"/>
                  <a:pt x="31" y="106"/>
                  <a:pt x="38"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nvGrpSpPr>
          <p:cNvPr id="87" name="组合 86"/>
          <p:cNvGrpSpPr/>
          <p:nvPr/>
        </p:nvGrpSpPr>
        <p:grpSpPr>
          <a:xfrm>
            <a:off x="6101958" y="3091113"/>
            <a:ext cx="332184" cy="334565"/>
            <a:chOff x="3937397" y="178595"/>
            <a:chExt cx="332184" cy="334565"/>
          </a:xfrm>
        </p:grpSpPr>
        <p:sp>
          <p:nvSpPr>
            <p:cNvPr id="88" name="Freeform 6"/>
            <p:cNvSpPr>
              <a:spLocks/>
            </p:cNvSpPr>
            <p:nvPr/>
          </p:nvSpPr>
          <p:spPr bwMode="auto">
            <a:xfrm>
              <a:off x="4012407" y="448866"/>
              <a:ext cx="184547" cy="64294"/>
            </a:xfrm>
            <a:custGeom>
              <a:avLst/>
              <a:gdLst>
                <a:gd name="T0" fmla="*/ 28 w 77"/>
                <a:gd name="T1" fmla="*/ 0 h 27"/>
                <a:gd name="T2" fmla="*/ 28 w 77"/>
                <a:gd name="T3" fmla="*/ 19 h 27"/>
                <a:gd name="T4" fmla="*/ 4 w 77"/>
                <a:gd name="T5" fmla="*/ 19 h 27"/>
                <a:gd name="T6" fmla="*/ 0 w 77"/>
                <a:gd name="T7" fmla="*/ 23 h 27"/>
                <a:gd name="T8" fmla="*/ 4 w 77"/>
                <a:gd name="T9" fmla="*/ 27 h 27"/>
                <a:gd name="T10" fmla="*/ 32 w 77"/>
                <a:gd name="T11" fmla="*/ 27 h 27"/>
                <a:gd name="T12" fmla="*/ 45 w 77"/>
                <a:gd name="T13" fmla="*/ 27 h 27"/>
                <a:gd name="T14" fmla="*/ 73 w 77"/>
                <a:gd name="T15" fmla="*/ 27 h 27"/>
                <a:gd name="T16" fmla="*/ 77 w 77"/>
                <a:gd name="T17" fmla="*/ 23 h 27"/>
                <a:gd name="T18" fmla="*/ 73 w 77"/>
                <a:gd name="T19" fmla="*/ 19 h 27"/>
                <a:gd name="T20" fmla="*/ 49 w 77"/>
                <a:gd name="T21" fmla="*/ 19 h 27"/>
                <a:gd name="T22" fmla="*/ 49 w 77"/>
                <a:gd name="T23" fmla="*/ 0 h 27"/>
                <a:gd name="T24" fmla="*/ 41 w 77"/>
                <a:gd name="T25" fmla="*/ 0 h 27"/>
                <a:gd name="T26" fmla="*/ 41 w 77"/>
                <a:gd name="T27" fmla="*/ 19 h 27"/>
                <a:gd name="T28" fmla="*/ 36 w 77"/>
                <a:gd name="T29" fmla="*/ 19 h 27"/>
                <a:gd name="T30" fmla="*/ 36 w 77"/>
                <a:gd name="T31" fmla="*/ 0 h 27"/>
                <a:gd name="T32" fmla="*/ 28 w 77"/>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27">
                  <a:moveTo>
                    <a:pt x="28" y="0"/>
                  </a:moveTo>
                  <a:cubicBezTo>
                    <a:pt x="28" y="19"/>
                    <a:pt x="28" y="19"/>
                    <a:pt x="28" y="19"/>
                  </a:cubicBezTo>
                  <a:cubicBezTo>
                    <a:pt x="4" y="19"/>
                    <a:pt x="4" y="19"/>
                    <a:pt x="4" y="19"/>
                  </a:cubicBezTo>
                  <a:cubicBezTo>
                    <a:pt x="2" y="19"/>
                    <a:pt x="0" y="21"/>
                    <a:pt x="0" y="23"/>
                  </a:cubicBezTo>
                  <a:cubicBezTo>
                    <a:pt x="0" y="25"/>
                    <a:pt x="2" y="27"/>
                    <a:pt x="4" y="27"/>
                  </a:cubicBezTo>
                  <a:cubicBezTo>
                    <a:pt x="32" y="27"/>
                    <a:pt x="32" y="27"/>
                    <a:pt x="32" y="27"/>
                  </a:cubicBezTo>
                  <a:cubicBezTo>
                    <a:pt x="45" y="27"/>
                    <a:pt x="45" y="27"/>
                    <a:pt x="45" y="27"/>
                  </a:cubicBezTo>
                  <a:cubicBezTo>
                    <a:pt x="73" y="27"/>
                    <a:pt x="73" y="27"/>
                    <a:pt x="73" y="27"/>
                  </a:cubicBezTo>
                  <a:cubicBezTo>
                    <a:pt x="75" y="27"/>
                    <a:pt x="77" y="25"/>
                    <a:pt x="77" y="23"/>
                  </a:cubicBezTo>
                  <a:cubicBezTo>
                    <a:pt x="77" y="21"/>
                    <a:pt x="75" y="19"/>
                    <a:pt x="73" y="19"/>
                  </a:cubicBezTo>
                  <a:cubicBezTo>
                    <a:pt x="49" y="19"/>
                    <a:pt x="49" y="19"/>
                    <a:pt x="49" y="19"/>
                  </a:cubicBezTo>
                  <a:cubicBezTo>
                    <a:pt x="49" y="0"/>
                    <a:pt x="49" y="0"/>
                    <a:pt x="49" y="0"/>
                  </a:cubicBezTo>
                  <a:cubicBezTo>
                    <a:pt x="41" y="0"/>
                    <a:pt x="41" y="0"/>
                    <a:pt x="41" y="0"/>
                  </a:cubicBezTo>
                  <a:cubicBezTo>
                    <a:pt x="41" y="19"/>
                    <a:pt x="41" y="19"/>
                    <a:pt x="41" y="19"/>
                  </a:cubicBezTo>
                  <a:cubicBezTo>
                    <a:pt x="36" y="19"/>
                    <a:pt x="36" y="19"/>
                    <a:pt x="36" y="19"/>
                  </a:cubicBezTo>
                  <a:cubicBezTo>
                    <a:pt x="36" y="0"/>
                    <a:pt x="36" y="0"/>
                    <a:pt x="36" y="0"/>
                  </a:cubicBezTo>
                  <a:lnTo>
                    <a:pt x="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89" name="Freeform 7"/>
            <p:cNvSpPr>
              <a:spLocks noEditPoints="1"/>
            </p:cNvSpPr>
            <p:nvPr/>
          </p:nvSpPr>
          <p:spPr bwMode="auto">
            <a:xfrm>
              <a:off x="3937397" y="178595"/>
              <a:ext cx="332184" cy="260747"/>
            </a:xfrm>
            <a:custGeom>
              <a:avLst/>
              <a:gdLst>
                <a:gd name="T0" fmla="*/ 4 w 138"/>
                <a:gd name="T1" fmla="*/ 108 h 108"/>
                <a:gd name="T2" fmla="*/ 67 w 138"/>
                <a:gd name="T3" fmla="*/ 108 h 108"/>
                <a:gd name="T4" fmla="*/ 72 w 138"/>
                <a:gd name="T5" fmla="*/ 108 h 108"/>
                <a:gd name="T6" fmla="*/ 134 w 138"/>
                <a:gd name="T7" fmla="*/ 108 h 108"/>
                <a:gd name="T8" fmla="*/ 138 w 138"/>
                <a:gd name="T9" fmla="*/ 104 h 108"/>
                <a:gd name="T10" fmla="*/ 138 w 138"/>
                <a:gd name="T11" fmla="*/ 4 h 108"/>
                <a:gd name="T12" fmla="*/ 134 w 138"/>
                <a:gd name="T13" fmla="*/ 0 h 108"/>
                <a:gd name="T14" fmla="*/ 4 w 138"/>
                <a:gd name="T15" fmla="*/ 0 h 108"/>
                <a:gd name="T16" fmla="*/ 0 w 138"/>
                <a:gd name="T17" fmla="*/ 4 h 108"/>
                <a:gd name="T18" fmla="*/ 0 w 138"/>
                <a:gd name="T19" fmla="*/ 104 h 108"/>
                <a:gd name="T20" fmla="*/ 4 w 138"/>
                <a:gd name="T21" fmla="*/ 108 h 108"/>
                <a:gd name="T22" fmla="*/ 8 w 138"/>
                <a:gd name="T23" fmla="*/ 8 h 108"/>
                <a:gd name="T24" fmla="*/ 130 w 138"/>
                <a:gd name="T25" fmla="*/ 8 h 108"/>
                <a:gd name="T26" fmla="*/ 130 w 138"/>
                <a:gd name="T27" fmla="*/ 100 h 108"/>
                <a:gd name="T28" fmla="*/ 76 w 138"/>
                <a:gd name="T29" fmla="*/ 100 h 108"/>
                <a:gd name="T30" fmla="*/ 63 w 138"/>
                <a:gd name="T31" fmla="*/ 100 h 108"/>
                <a:gd name="T32" fmla="*/ 8 w 138"/>
                <a:gd name="T33" fmla="*/ 100 h 108"/>
                <a:gd name="T34" fmla="*/ 8 w 138"/>
                <a:gd name="T35"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08">
                  <a:moveTo>
                    <a:pt x="4" y="108"/>
                  </a:moveTo>
                  <a:cubicBezTo>
                    <a:pt x="67" y="108"/>
                    <a:pt x="67" y="108"/>
                    <a:pt x="67" y="108"/>
                  </a:cubicBezTo>
                  <a:cubicBezTo>
                    <a:pt x="72" y="108"/>
                    <a:pt x="72" y="108"/>
                    <a:pt x="72" y="108"/>
                  </a:cubicBezTo>
                  <a:cubicBezTo>
                    <a:pt x="134" y="108"/>
                    <a:pt x="134" y="108"/>
                    <a:pt x="134" y="108"/>
                  </a:cubicBezTo>
                  <a:cubicBezTo>
                    <a:pt x="136" y="108"/>
                    <a:pt x="138" y="106"/>
                    <a:pt x="138" y="104"/>
                  </a:cubicBezTo>
                  <a:cubicBezTo>
                    <a:pt x="138" y="4"/>
                    <a:pt x="138" y="4"/>
                    <a:pt x="138" y="4"/>
                  </a:cubicBezTo>
                  <a:cubicBezTo>
                    <a:pt x="138" y="2"/>
                    <a:pt x="136" y="0"/>
                    <a:pt x="134" y="0"/>
                  </a:cubicBezTo>
                  <a:cubicBezTo>
                    <a:pt x="4" y="0"/>
                    <a:pt x="4" y="0"/>
                    <a:pt x="4" y="0"/>
                  </a:cubicBezTo>
                  <a:cubicBezTo>
                    <a:pt x="2" y="0"/>
                    <a:pt x="0" y="2"/>
                    <a:pt x="0" y="4"/>
                  </a:cubicBezTo>
                  <a:cubicBezTo>
                    <a:pt x="0" y="104"/>
                    <a:pt x="0" y="104"/>
                    <a:pt x="0" y="104"/>
                  </a:cubicBezTo>
                  <a:cubicBezTo>
                    <a:pt x="0" y="106"/>
                    <a:pt x="2" y="108"/>
                    <a:pt x="4" y="108"/>
                  </a:cubicBezTo>
                  <a:close/>
                  <a:moveTo>
                    <a:pt x="8" y="8"/>
                  </a:moveTo>
                  <a:cubicBezTo>
                    <a:pt x="130" y="8"/>
                    <a:pt x="130" y="8"/>
                    <a:pt x="130" y="8"/>
                  </a:cubicBezTo>
                  <a:cubicBezTo>
                    <a:pt x="130" y="100"/>
                    <a:pt x="130" y="100"/>
                    <a:pt x="130" y="100"/>
                  </a:cubicBezTo>
                  <a:cubicBezTo>
                    <a:pt x="76" y="100"/>
                    <a:pt x="76" y="100"/>
                    <a:pt x="76" y="100"/>
                  </a:cubicBezTo>
                  <a:cubicBezTo>
                    <a:pt x="63" y="100"/>
                    <a:pt x="63" y="100"/>
                    <a:pt x="63" y="100"/>
                  </a:cubicBezTo>
                  <a:cubicBezTo>
                    <a:pt x="8" y="100"/>
                    <a:pt x="8" y="100"/>
                    <a:pt x="8" y="100"/>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0" name="Freeform 8"/>
            <p:cNvSpPr>
              <a:spLocks/>
            </p:cNvSpPr>
            <p:nvPr/>
          </p:nvSpPr>
          <p:spPr bwMode="auto">
            <a:xfrm>
              <a:off x="3970736" y="208360"/>
              <a:ext cx="86915" cy="201216"/>
            </a:xfrm>
            <a:custGeom>
              <a:avLst/>
              <a:gdLst>
                <a:gd name="T0" fmla="*/ 32 w 36"/>
                <a:gd name="T1" fmla="*/ 76 h 84"/>
                <a:gd name="T2" fmla="*/ 8 w 36"/>
                <a:gd name="T3" fmla="*/ 76 h 84"/>
                <a:gd name="T4" fmla="*/ 8 w 36"/>
                <a:gd name="T5" fmla="*/ 4 h 84"/>
                <a:gd name="T6" fmla="*/ 6 w 36"/>
                <a:gd name="T7" fmla="*/ 0 h 84"/>
                <a:gd name="T8" fmla="*/ 4 w 36"/>
                <a:gd name="T9" fmla="*/ 0 h 84"/>
                <a:gd name="T10" fmla="*/ 2 w 36"/>
                <a:gd name="T11" fmla="*/ 0 h 84"/>
                <a:gd name="T12" fmla="*/ 0 w 36"/>
                <a:gd name="T13" fmla="*/ 4 h 84"/>
                <a:gd name="T14" fmla="*/ 0 w 36"/>
                <a:gd name="T15" fmla="*/ 80 h 84"/>
                <a:gd name="T16" fmla="*/ 2 w 36"/>
                <a:gd name="T17" fmla="*/ 84 h 84"/>
                <a:gd name="T18" fmla="*/ 4 w 36"/>
                <a:gd name="T19" fmla="*/ 84 h 84"/>
                <a:gd name="T20" fmla="*/ 32 w 36"/>
                <a:gd name="T21" fmla="*/ 84 h 84"/>
                <a:gd name="T22" fmla="*/ 34 w 36"/>
                <a:gd name="T23" fmla="*/ 84 h 84"/>
                <a:gd name="T24" fmla="*/ 36 w 36"/>
                <a:gd name="T25" fmla="*/ 80 h 84"/>
                <a:gd name="T26" fmla="*/ 32 w 36"/>
                <a:gd name="T2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84">
                  <a:moveTo>
                    <a:pt x="32" y="76"/>
                  </a:moveTo>
                  <a:cubicBezTo>
                    <a:pt x="8" y="76"/>
                    <a:pt x="8" y="76"/>
                    <a:pt x="8" y="76"/>
                  </a:cubicBezTo>
                  <a:cubicBezTo>
                    <a:pt x="8" y="4"/>
                    <a:pt x="8" y="4"/>
                    <a:pt x="8" y="4"/>
                  </a:cubicBezTo>
                  <a:cubicBezTo>
                    <a:pt x="8" y="2"/>
                    <a:pt x="7" y="1"/>
                    <a:pt x="6" y="0"/>
                  </a:cubicBezTo>
                  <a:cubicBezTo>
                    <a:pt x="5" y="0"/>
                    <a:pt x="5" y="0"/>
                    <a:pt x="4" y="0"/>
                  </a:cubicBezTo>
                  <a:cubicBezTo>
                    <a:pt x="3" y="0"/>
                    <a:pt x="3" y="0"/>
                    <a:pt x="2" y="0"/>
                  </a:cubicBezTo>
                  <a:cubicBezTo>
                    <a:pt x="1" y="1"/>
                    <a:pt x="0" y="2"/>
                    <a:pt x="0" y="4"/>
                  </a:cubicBezTo>
                  <a:cubicBezTo>
                    <a:pt x="0" y="80"/>
                    <a:pt x="0" y="80"/>
                    <a:pt x="0" y="80"/>
                  </a:cubicBezTo>
                  <a:cubicBezTo>
                    <a:pt x="0" y="82"/>
                    <a:pt x="1" y="83"/>
                    <a:pt x="2" y="84"/>
                  </a:cubicBezTo>
                  <a:cubicBezTo>
                    <a:pt x="3" y="84"/>
                    <a:pt x="3" y="84"/>
                    <a:pt x="4" y="84"/>
                  </a:cubicBezTo>
                  <a:cubicBezTo>
                    <a:pt x="32" y="84"/>
                    <a:pt x="32" y="84"/>
                    <a:pt x="32" y="84"/>
                  </a:cubicBezTo>
                  <a:cubicBezTo>
                    <a:pt x="33" y="84"/>
                    <a:pt x="34" y="84"/>
                    <a:pt x="34" y="84"/>
                  </a:cubicBezTo>
                  <a:cubicBezTo>
                    <a:pt x="36" y="83"/>
                    <a:pt x="36" y="82"/>
                    <a:pt x="36" y="80"/>
                  </a:cubicBezTo>
                  <a:cubicBezTo>
                    <a:pt x="36" y="78"/>
                    <a:pt x="35" y="76"/>
                    <a:pt x="32"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grpSp>
        <p:nvGrpSpPr>
          <p:cNvPr id="91" name="组合 90"/>
          <p:cNvGrpSpPr/>
          <p:nvPr/>
        </p:nvGrpSpPr>
        <p:grpSpPr>
          <a:xfrm>
            <a:off x="6112077" y="2318060"/>
            <a:ext cx="334565" cy="364334"/>
            <a:chOff x="4380310" y="164306"/>
            <a:chExt cx="334565" cy="364334"/>
          </a:xfrm>
        </p:grpSpPr>
        <p:sp>
          <p:nvSpPr>
            <p:cNvPr id="92" name="Freeform 9"/>
            <p:cNvSpPr>
              <a:spLocks/>
            </p:cNvSpPr>
            <p:nvPr/>
          </p:nvSpPr>
          <p:spPr bwMode="auto">
            <a:xfrm>
              <a:off x="4418410" y="340520"/>
              <a:ext cx="20240" cy="188119"/>
            </a:xfrm>
            <a:custGeom>
              <a:avLst/>
              <a:gdLst>
                <a:gd name="T0" fmla="*/ 8 w 8"/>
                <a:gd name="T1" fmla="*/ 74 h 78"/>
                <a:gd name="T2" fmla="*/ 8 w 8"/>
                <a:gd name="T3" fmla="*/ 0 h 78"/>
                <a:gd name="T4" fmla="*/ 0 w 8"/>
                <a:gd name="T5" fmla="*/ 0 h 78"/>
                <a:gd name="T6" fmla="*/ 0 w 8"/>
                <a:gd name="T7" fmla="*/ 74 h 78"/>
                <a:gd name="T8" fmla="*/ 4 w 8"/>
                <a:gd name="T9" fmla="*/ 78 h 78"/>
                <a:gd name="T10" fmla="*/ 8 w 8"/>
                <a:gd name="T11" fmla="*/ 74 h 78"/>
              </a:gdLst>
              <a:ahLst/>
              <a:cxnLst>
                <a:cxn ang="0">
                  <a:pos x="T0" y="T1"/>
                </a:cxn>
                <a:cxn ang="0">
                  <a:pos x="T2" y="T3"/>
                </a:cxn>
                <a:cxn ang="0">
                  <a:pos x="T4" y="T5"/>
                </a:cxn>
                <a:cxn ang="0">
                  <a:pos x="T6" y="T7"/>
                </a:cxn>
                <a:cxn ang="0">
                  <a:pos x="T8" y="T9"/>
                </a:cxn>
                <a:cxn ang="0">
                  <a:pos x="T10" y="T11"/>
                </a:cxn>
              </a:cxnLst>
              <a:rect l="0" t="0" r="r" b="b"/>
              <a:pathLst>
                <a:path w="8" h="78">
                  <a:moveTo>
                    <a:pt x="8" y="74"/>
                  </a:moveTo>
                  <a:cubicBezTo>
                    <a:pt x="8" y="0"/>
                    <a:pt x="8" y="0"/>
                    <a:pt x="8" y="0"/>
                  </a:cubicBezTo>
                  <a:cubicBezTo>
                    <a:pt x="0" y="0"/>
                    <a:pt x="0" y="0"/>
                    <a:pt x="0" y="0"/>
                  </a:cubicBezTo>
                  <a:cubicBezTo>
                    <a:pt x="0" y="74"/>
                    <a:pt x="0" y="74"/>
                    <a:pt x="0" y="74"/>
                  </a:cubicBezTo>
                  <a:cubicBezTo>
                    <a:pt x="0" y="76"/>
                    <a:pt x="2" y="78"/>
                    <a:pt x="4" y="78"/>
                  </a:cubicBezTo>
                  <a:cubicBezTo>
                    <a:pt x="7" y="78"/>
                    <a:pt x="8" y="76"/>
                    <a:pt x="8" y="7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3" name="Freeform 10"/>
            <p:cNvSpPr>
              <a:spLocks/>
            </p:cNvSpPr>
            <p:nvPr/>
          </p:nvSpPr>
          <p:spPr bwMode="auto">
            <a:xfrm>
              <a:off x="4418410" y="164307"/>
              <a:ext cx="20240" cy="23813"/>
            </a:xfrm>
            <a:custGeom>
              <a:avLst/>
              <a:gdLst>
                <a:gd name="T0" fmla="*/ 8 w 8"/>
                <a:gd name="T1" fmla="*/ 4 h 10"/>
                <a:gd name="T2" fmla="*/ 4 w 8"/>
                <a:gd name="T3" fmla="*/ 0 h 10"/>
                <a:gd name="T4" fmla="*/ 0 w 8"/>
                <a:gd name="T5" fmla="*/ 4 h 10"/>
                <a:gd name="T6" fmla="*/ 0 w 8"/>
                <a:gd name="T7" fmla="*/ 10 h 10"/>
                <a:gd name="T8" fmla="*/ 8 w 8"/>
                <a:gd name="T9" fmla="*/ 10 h 10"/>
                <a:gd name="T10" fmla="*/ 8 w 8"/>
                <a:gd name="T11" fmla="*/ 4 h 10"/>
              </a:gdLst>
              <a:ahLst/>
              <a:cxnLst>
                <a:cxn ang="0">
                  <a:pos x="T0" y="T1"/>
                </a:cxn>
                <a:cxn ang="0">
                  <a:pos x="T2" y="T3"/>
                </a:cxn>
                <a:cxn ang="0">
                  <a:pos x="T4" y="T5"/>
                </a:cxn>
                <a:cxn ang="0">
                  <a:pos x="T6" y="T7"/>
                </a:cxn>
                <a:cxn ang="0">
                  <a:pos x="T8" y="T9"/>
                </a:cxn>
                <a:cxn ang="0">
                  <a:pos x="T10" y="T11"/>
                </a:cxn>
              </a:cxnLst>
              <a:rect l="0" t="0" r="r" b="b"/>
              <a:pathLst>
                <a:path w="8" h="10">
                  <a:moveTo>
                    <a:pt x="8" y="4"/>
                  </a:moveTo>
                  <a:cubicBezTo>
                    <a:pt x="8" y="2"/>
                    <a:pt x="7" y="0"/>
                    <a:pt x="4" y="0"/>
                  </a:cubicBezTo>
                  <a:cubicBezTo>
                    <a:pt x="2" y="0"/>
                    <a:pt x="0" y="2"/>
                    <a:pt x="0" y="4"/>
                  </a:cubicBezTo>
                  <a:cubicBezTo>
                    <a:pt x="0" y="10"/>
                    <a:pt x="0" y="10"/>
                    <a:pt x="0" y="10"/>
                  </a:cubicBezTo>
                  <a:cubicBezTo>
                    <a:pt x="8" y="10"/>
                    <a:pt x="8" y="10"/>
                    <a:pt x="8" y="10"/>
                  </a:cubicBezTo>
                  <a:lnTo>
                    <a:pt x="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4" name="Freeform 11"/>
            <p:cNvSpPr>
              <a:spLocks/>
            </p:cNvSpPr>
            <p:nvPr/>
          </p:nvSpPr>
          <p:spPr bwMode="auto">
            <a:xfrm>
              <a:off x="4536283" y="164306"/>
              <a:ext cx="20240" cy="161925"/>
            </a:xfrm>
            <a:custGeom>
              <a:avLst/>
              <a:gdLst>
                <a:gd name="T0" fmla="*/ 8 w 8"/>
                <a:gd name="T1" fmla="*/ 4 h 67"/>
                <a:gd name="T2" fmla="*/ 4 w 8"/>
                <a:gd name="T3" fmla="*/ 0 h 67"/>
                <a:gd name="T4" fmla="*/ 0 w 8"/>
                <a:gd name="T5" fmla="*/ 4 h 67"/>
                <a:gd name="T6" fmla="*/ 0 w 8"/>
                <a:gd name="T7" fmla="*/ 67 h 67"/>
                <a:gd name="T8" fmla="*/ 8 w 8"/>
                <a:gd name="T9" fmla="*/ 67 h 67"/>
                <a:gd name="T10" fmla="*/ 8 w 8"/>
                <a:gd name="T11" fmla="*/ 4 h 67"/>
              </a:gdLst>
              <a:ahLst/>
              <a:cxnLst>
                <a:cxn ang="0">
                  <a:pos x="T0" y="T1"/>
                </a:cxn>
                <a:cxn ang="0">
                  <a:pos x="T2" y="T3"/>
                </a:cxn>
                <a:cxn ang="0">
                  <a:pos x="T4" y="T5"/>
                </a:cxn>
                <a:cxn ang="0">
                  <a:pos x="T6" y="T7"/>
                </a:cxn>
                <a:cxn ang="0">
                  <a:pos x="T8" y="T9"/>
                </a:cxn>
                <a:cxn ang="0">
                  <a:pos x="T10" y="T11"/>
                </a:cxn>
              </a:cxnLst>
              <a:rect l="0" t="0" r="r" b="b"/>
              <a:pathLst>
                <a:path w="8" h="67">
                  <a:moveTo>
                    <a:pt x="8" y="4"/>
                  </a:moveTo>
                  <a:cubicBezTo>
                    <a:pt x="8" y="2"/>
                    <a:pt x="7" y="0"/>
                    <a:pt x="4" y="0"/>
                  </a:cubicBezTo>
                  <a:cubicBezTo>
                    <a:pt x="2" y="0"/>
                    <a:pt x="0" y="2"/>
                    <a:pt x="0" y="4"/>
                  </a:cubicBezTo>
                  <a:cubicBezTo>
                    <a:pt x="0" y="67"/>
                    <a:pt x="0" y="67"/>
                    <a:pt x="0" y="67"/>
                  </a:cubicBezTo>
                  <a:cubicBezTo>
                    <a:pt x="8" y="67"/>
                    <a:pt x="8" y="67"/>
                    <a:pt x="8" y="67"/>
                  </a:cubicBezTo>
                  <a:lnTo>
                    <a:pt x="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5" name="Freeform 12"/>
            <p:cNvSpPr>
              <a:spLocks/>
            </p:cNvSpPr>
            <p:nvPr/>
          </p:nvSpPr>
          <p:spPr bwMode="auto">
            <a:xfrm>
              <a:off x="4536283" y="477443"/>
              <a:ext cx="20240" cy="51197"/>
            </a:xfrm>
            <a:custGeom>
              <a:avLst/>
              <a:gdLst>
                <a:gd name="T0" fmla="*/ 8 w 8"/>
                <a:gd name="T1" fmla="*/ 17 h 21"/>
                <a:gd name="T2" fmla="*/ 8 w 8"/>
                <a:gd name="T3" fmla="*/ 0 h 21"/>
                <a:gd name="T4" fmla="*/ 0 w 8"/>
                <a:gd name="T5" fmla="*/ 0 h 21"/>
                <a:gd name="T6" fmla="*/ 0 w 8"/>
                <a:gd name="T7" fmla="*/ 17 h 21"/>
                <a:gd name="T8" fmla="*/ 4 w 8"/>
                <a:gd name="T9" fmla="*/ 21 h 21"/>
                <a:gd name="T10" fmla="*/ 8 w 8"/>
                <a:gd name="T11" fmla="*/ 17 h 21"/>
              </a:gdLst>
              <a:ahLst/>
              <a:cxnLst>
                <a:cxn ang="0">
                  <a:pos x="T0" y="T1"/>
                </a:cxn>
                <a:cxn ang="0">
                  <a:pos x="T2" y="T3"/>
                </a:cxn>
                <a:cxn ang="0">
                  <a:pos x="T4" y="T5"/>
                </a:cxn>
                <a:cxn ang="0">
                  <a:pos x="T6" y="T7"/>
                </a:cxn>
                <a:cxn ang="0">
                  <a:pos x="T8" y="T9"/>
                </a:cxn>
                <a:cxn ang="0">
                  <a:pos x="T10" y="T11"/>
                </a:cxn>
              </a:cxnLst>
              <a:rect l="0" t="0" r="r" b="b"/>
              <a:pathLst>
                <a:path w="8" h="21">
                  <a:moveTo>
                    <a:pt x="8" y="17"/>
                  </a:moveTo>
                  <a:cubicBezTo>
                    <a:pt x="8" y="0"/>
                    <a:pt x="8" y="0"/>
                    <a:pt x="8" y="0"/>
                  </a:cubicBezTo>
                  <a:cubicBezTo>
                    <a:pt x="0" y="0"/>
                    <a:pt x="0" y="0"/>
                    <a:pt x="0" y="0"/>
                  </a:cubicBezTo>
                  <a:cubicBezTo>
                    <a:pt x="0" y="17"/>
                    <a:pt x="0" y="17"/>
                    <a:pt x="0" y="17"/>
                  </a:cubicBezTo>
                  <a:cubicBezTo>
                    <a:pt x="0" y="19"/>
                    <a:pt x="2" y="21"/>
                    <a:pt x="4" y="21"/>
                  </a:cubicBezTo>
                  <a:cubicBezTo>
                    <a:pt x="7" y="21"/>
                    <a:pt x="8" y="19"/>
                    <a:pt x="8"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6" name="Freeform 13"/>
            <p:cNvSpPr>
              <a:spLocks/>
            </p:cNvSpPr>
            <p:nvPr/>
          </p:nvSpPr>
          <p:spPr bwMode="auto">
            <a:xfrm>
              <a:off x="4655345" y="400051"/>
              <a:ext cx="21431" cy="128588"/>
            </a:xfrm>
            <a:custGeom>
              <a:avLst/>
              <a:gdLst>
                <a:gd name="T0" fmla="*/ 9 w 9"/>
                <a:gd name="T1" fmla="*/ 49 h 53"/>
                <a:gd name="T2" fmla="*/ 9 w 9"/>
                <a:gd name="T3" fmla="*/ 0 h 53"/>
                <a:gd name="T4" fmla="*/ 0 w 9"/>
                <a:gd name="T5" fmla="*/ 0 h 53"/>
                <a:gd name="T6" fmla="*/ 0 w 9"/>
                <a:gd name="T7" fmla="*/ 49 h 53"/>
                <a:gd name="T8" fmla="*/ 5 w 9"/>
                <a:gd name="T9" fmla="*/ 53 h 53"/>
                <a:gd name="T10" fmla="*/ 9 w 9"/>
                <a:gd name="T11" fmla="*/ 49 h 53"/>
              </a:gdLst>
              <a:ahLst/>
              <a:cxnLst>
                <a:cxn ang="0">
                  <a:pos x="T0" y="T1"/>
                </a:cxn>
                <a:cxn ang="0">
                  <a:pos x="T2" y="T3"/>
                </a:cxn>
                <a:cxn ang="0">
                  <a:pos x="T4" y="T5"/>
                </a:cxn>
                <a:cxn ang="0">
                  <a:pos x="T6" y="T7"/>
                </a:cxn>
                <a:cxn ang="0">
                  <a:pos x="T8" y="T9"/>
                </a:cxn>
                <a:cxn ang="0">
                  <a:pos x="T10" y="T11"/>
                </a:cxn>
              </a:cxnLst>
              <a:rect l="0" t="0" r="r" b="b"/>
              <a:pathLst>
                <a:path w="9" h="53">
                  <a:moveTo>
                    <a:pt x="9" y="49"/>
                  </a:moveTo>
                  <a:cubicBezTo>
                    <a:pt x="9" y="0"/>
                    <a:pt x="9" y="0"/>
                    <a:pt x="9" y="0"/>
                  </a:cubicBezTo>
                  <a:cubicBezTo>
                    <a:pt x="0" y="0"/>
                    <a:pt x="0" y="0"/>
                    <a:pt x="0" y="0"/>
                  </a:cubicBezTo>
                  <a:cubicBezTo>
                    <a:pt x="0" y="49"/>
                    <a:pt x="0" y="49"/>
                    <a:pt x="0" y="49"/>
                  </a:cubicBezTo>
                  <a:cubicBezTo>
                    <a:pt x="0" y="51"/>
                    <a:pt x="2" y="53"/>
                    <a:pt x="5" y="53"/>
                  </a:cubicBezTo>
                  <a:cubicBezTo>
                    <a:pt x="7" y="53"/>
                    <a:pt x="9" y="51"/>
                    <a:pt x="9"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7" name="Freeform 14"/>
            <p:cNvSpPr>
              <a:spLocks/>
            </p:cNvSpPr>
            <p:nvPr/>
          </p:nvSpPr>
          <p:spPr bwMode="auto">
            <a:xfrm>
              <a:off x="4655345" y="164308"/>
              <a:ext cx="21431" cy="84535"/>
            </a:xfrm>
            <a:custGeom>
              <a:avLst/>
              <a:gdLst>
                <a:gd name="T0" fmla="*/ 9 w 9"/>
                <a:gd name="T1" fmla="*/ 4 h 35"/>
                <a:gd name="T2" fmla="*/ 5 w 9"/>
                <a:gd name="T3" fmla="*/ 0 h 35"/>
                <a:gd name="T4" fmla="*/ 0 w 9"/>
                <a:gd name="T5" fmla="*/ 4 h 35"/>
                <a:gd name="T6" fmla="*/ 0 w 9"/>
                <a:gd name="T7" fmla="*/ 35 h 35"/>
                <a:gd name="T8" fmla="*/ 9 w 9"/>
                <a:gd name="T9" fmla="*/ 35 h 35"/>
                <a:gd name="T10" fmla="*/ 9 w 9"/>
                <a:gd name="T11" fmla="*/ 4 h 35"/>
              </a:gdLst>
              <a:ahLst/>
              <a:cxnLst>
                <a:cxn ang="0">
                  <a:pos x="T0" y="T1"/>
                </a:cxn>
                <a:cxn ang="0">
                  <a:pos x="T2" y="T3"/>
                </a:cxn>
                <a:cxn ang="0">
                  <a:pos x="T4" y="T5"/>
                </a:cxn>
                <a:cxn ang="0">
                  <a:pos x="T6" y="T7"/>
                </a:cxn>
                <a:cxn ang="0">
                  <a:pos x="T8" y="T9"/>
                </a:cxn>
                <a:cxn ang="0">
                  <a:pos x="T10" y="T11"/>
                </a:cxn>
              </a:cxnLst>
              <a:rect l="0" t="0" r="r" b="b"/>
              <a:pathLst>
                <a:path w="9" h="35">
                  <a:moveTo>
                    <a:pt x="9" y="4"/>
                  </a:moveTo>
                  <a:cubicBezTo>
                    <a:pt x="9" y="2"/>
                    <a:pt x="7" y="0"/>
                    <a:pt x="5" y="0"/>
                  </a:cubicBezTo>
                  <a:cubicBezTo>
                    <a:pt x="2" y="0"/>
                    <a:pt x="0" y="2"/>
                    <a:pt x="0" y="4"/>
                  </a:cubicBezTo>
                  <a:cubicBezTo>
                    <a:pt x="0" y="35"/>
                    <a:pt x="0" y="35"/>
                    <a:pt x="0" y="35"/>
                  </a:cubicBezTo>
                  <a:cubicBezTo>
                    <a:pt x="9" y="35"/>
                    <a:pt x="9" y="35"/>
                    <a:pt x="9" y="35"/>
                  </a:cubicBezTo>
                  <a:lnTo>
                    <a:pt x="9"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8" name="Freeform 15"/>
            <p:cNvSpPr>
              <a:spLocks noEditPoints="1"/>
            </p:cNvSpPr>
            <p:nvPr/>
          </p:nvSpPr>
          <p:spPr bwMode="auto">
            <a:xfrm>
              <a:off x="4616053" y="258366"/>
              <a:ext cx="98822" cy="13216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3"/>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3"/>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99" name="Freeform 16"/>
            <p:cNvSpPr>
              <a:spLocks noEditPoints="1"/>
            </p:cNvSpPr>
            <p:nvPr/>
          </p:nvSpPr>
          <p:spPr bwMode="auto">
            <a:xfrm>
              <a:off x="4498182" y="335757"/>
              <a:ext cx="98822" cy="13216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4"/>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4"/>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
          <p:nvSpPr>
            <p:cNvPr id="100" name="Freeform 17"/>
            <p:cNvSpPr>
              <a:spLocks noEditPoints="1"/>
            </p:cNvSpPr>
            <p:nvPr/>
          </p:nvSpPr>
          <p:spPr bwMode="auto">
            <a:xfrm>
              <a:off x="4380310" y="197644"/>
              <a:ext cx="98822" cy="133350"/>
            </a:xfrm>
            <a:custGeom>
              <a:avLst/>
              <a:gdLst>
                <a:gd name="T0" fmla="*/ 4 w 41"/>
                <a:gd name="T1" fmla="*/ 55 h 55"/>
                <a:gd name="T2" fmla="*/ 37 w 41"/>
                <a:gd name="T3" fmla="*/ 55 h 55"/>
                <a:gd name="T4" fmla="*/ 41 w 41"/>
                <a:gd name="T5" fmla="*/ 51 h 55"/>
                <a:gd name="T6" fmla="*/ 41 w 41"/>
                <a:gd name="T7" fmla="*/ 4 h 55"/>
                <a:gd name="T8" fmla="*/ 37 w 41"/>
                <a:gd name="T9" fmla="*/ 0 h 55"/>
                <a:gd name="T10" fmla="*/ 4 w 41"/>
                <a:gd name="T11" fmla="*/ 0 h 55"/>
                <a:gd name="T12" fmla="*/ 0 w 41"/>
                <a:gd name="T13" fmla="*/ 4 h 55"/>
                <a:gd name="T14" fmla="*/ 0 w 41"/>
                <a:gd name="T15" fmla="*/ 51 h 55"/>
                <a:gd name="T16" fmla="*/ 4 w 41"/>
                <a:gd name="T17" fmla="*/ 55 h 55"/>
                <a:gd name="T18" fmla="*/ 8 w 41"/>
                <a:gd name="T19" fmla="*/ 8 h 55"/>
                <a:gd name="T20" fmla="*/ 33 w 41"/>
                <a:gd name="T21" fmla="*/ 8 h 55"/>
                <a:gd name="T22" fmla="*/ 33 w 41"/>
                <a:gd name="T23" fmla="*/ 47 h 55"/>
                <a:gd name="T24" fmla="*/ 8 w 41"/>
                <a:gd name="T25" fmla="*/ 47 h 55"/>
                <a:gd name="T26" fmla="*/ 8 w 41"/>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5">
                  <a:moveTo>
                    <a:pt x="4" y="55"/>
                  </a:moveTo>
                  <a:cubicBezTo>
                    <a:pt x="37" y="55"/>
                    <a:pt x="37" y="55"/>
                    <a:pt x="37" y="55"/>
                  </a:cubicBezTo>
                  <a:cubicBezTo>
                    <a:pt x="39" y="55"/>
                    <a:pt x="41" y="53"/>
                    <a:pt x="41" y="51"/>
                  </a:cubicBezTo>
                  <a:cubicBezTo>
                    <a:pt x="41" y="4"/>
                    <a:pt x="41" y="4"/>
                    <a:pt x="41" y="4"/>
                  </a:cubicBezTo>
                  <a:cubicBezTo>
                    <a:pt x="41" y="2"/>
                    <a:pt x="39" y="0"/>
                    <a:pt x="37" y="0"/>
                  </a:cubicBezTo>
                  <a:cubicBezTo>
                    <a:pt x="4" y="0"/>
                    <a:pt x="4" y="0"/>
                    <a:pt x="4" y="0"/>
                  </a:cubicBezTo>
                  <a:cubicBezTo>
                    <a:pt x="2" y="0"/>
                    <a:pt x="0" y="2"/>
                    <a:pt x="0" y="4"/>
                  </a:cubicBezTo>
                  <a:cubicBezTo>
                    <a:pt x="0" y="51"/>
                    <a:pt x="0" y="51"/>
                    <a:pt x="0" y="51"/>
                  </a:cubicBezTo>
                  <a:cubicBezTo>
                    <a:pt x="0" y="53"/>
                    <a:pt x="2" y="55"/>
                    <a:pt x="4" y="55"/>
                  </a:cubicBezTo>
                  <a:close/>
                  <a:moveTo>
                    <a:pt x="8" y="8"/>
                  </a:moveTo>
                  <a:cubicBezTo>
                    <a:pt x="33" y="8"/>
                    <a:pt x="33" y="8"/>
                    <a:pt x="33" y="8"/>
                  </a:cubicBezTo>
                  <a:cubicBezTo>
                    <a:pt x="33" y="47"/>
                    <a:pt x="33" y="47"/>
                    <a:pt x="33" y="47"/>
                  </a:cubicBezTo>
                  <a:cubicBezTo>
                    <a:pt x="8" y="47"/>
                    <a:pt x="8" y="47"/>
                    <a:pt x="8" y="47"/>
                  </a:cubicBezTo>
                  <a:lnTo>
                    <a:pt x="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grpSp>
      <p:sp>
        <p:nvSpPr>
          <p:cNvPr id="101" name="Freeform 18"/>
          <p:cNvSpPr>
            <a:spLocks noEditPoints="1"/>
          </p:cNvSpPr>
          <p:nvPr/>
        </p:nvSpPr>
        <p:spPr bwMode="auto">
          <a:xfrm>
            <a:off x="6150178" y="1443394"/>
            <a:ext cx="258365" cy="388144"/>
          </a:xfrm>
          <a:custGeom>
            <a:avLst/>
            <a:gdLst>
              <a:gd name="T0" fmla="*/ 31 w 107"/>
              <a:gd name="T1" fmla="*/ 115 h 161"/>
              <a:gd name="T2" fmla="*/ 31 w 107"/>
              <a:gd name="T3" fmla="*/ 120 h 161"/>
              <a:gd name="T4" fmla="*/ 31 w 107"/>
              <a:gd name="T5" fmla="*/ 126 h 161"/>
              <a:gd name="T6" fmla="*/ 33 w 107"/>
              <a:gd name="T7" fmla="*/ 133 h 161"/>
              <a:gd name="T8" fmla="*/ 31 w 107"/>
              <a:gd name="T9" fmla="*/ 139 h 161"/>
              <a:gd name="T10" fmla="*/ 31 w 107"/>
              <a:gd name="T11" fmla="*/ 146 h 161"/>
              <a:gd name="T12" fmla="*/ 42 w 107"/>
              <a:gd name="T13" fmla="*/ 156 h 161"/>
              <a:gd name="T14" fmla="*/ 65 w 107"/>
              <a:gd name="T15" fmla="*/ 156 h 161"/>
              <a:gd name="T16" fmla="*/ 77 w 107"/>
              <a:gd name="T17" fmla="*/ 144 h 161"/>
              <a:gd name="T18" fmla="*/ 76 w 107"/>
              <a:gd name="T19" fmla="*/ 138 h 161"/>
              <a:gd name="T20" fmla="*/ 77 w 107"/>
              <a:gd name="T21" fmla="*/ 131 h 161"/>
              <a:gd name="T22" fmla="*/ 77 w 107"/>
              <a:gd name="T23" fmla="*/ 125 h 161"/>
              <a:gd name="T24" fmla="*/ 75 w 107"/>
              <a:gd name="T25" fmla="*/ 117 h 161"/>
              <a:gd name="T26" fmla="*/ 75 w 107"/>
              <a:gd name="T27" fmla="*/ 113 h 161"/>
              <a:gd name="T28" fmla="*/ 107 w 107"/>
              <a:gd name="T29" fmla="*/ 54 h 161"/>
              <a:gd name="T30" fmla="*/ 0 w 107"/>
              <a:gd name="T31" fmla="*/ 54 h 161"/>
              <a:gd name="T32" fmla="*/ 31 w 107"/>
              <a:gd name="T33" fmla="*/ 113 h 161"/>
              <a:gd name="T34" fmla="*/ 69 w 107"/>
              <a:gd name="T35" fmla="*/ 133 h 161"/>
              <a:gd name="T36" fmla="*/ 68 w 107"/>
              <a:gd name="T37" fmla="*/ 139 h 161"/>
              <a:gd name="T38" fmla="*/ 68 w 107"/>
              <a:gd name="T39" fmla="*/ 146 h 161"/>
              <a:gd name="T40" fmla="*/ 61 w 107"/>
              <a:gd name="T41" fmla="*/ 149 h 161"/>
              <a:gd name="T42" fmla="*/ 58 w 107"/>
              <a:gd name="T43" fmla="*/ 152 h 161"/>
              <a:gd name="T44" fmla="*/ 49 w 107"/>
              <a:gd name="T45" fmla="*/ 152 h 161"/>
              <a:gd name="T46" fmla="*/ 46 w 107"/>
              <a:gd name="T47" fmla="*/ 149 h 161"/>
              <a:gd name="T48" fmla="*/ 41 w 107"/>
              <a:gd name="T49" fmla="*/ 144 h 161"/>
              <a:gd name="T50" fmla="*/ 39 w 107"/>
              <a:gd name="T51" fmla="*/ 138 h 161"/>
              <a:gd name="T52" fmla="*/ 41 w 107"/>
              <a:gd name="T53" fmla="*/ 131 h 161"/>
              <a:gd name="T54" fmla="*/ 41 w 107"/>
              <a:gd name="T55" fmla="*/ 125 h 161"/>
              <a:gd name="T56" fmla="*/ 40 w 107"/>
              <a:gd name="T57" fmla="*/ 119 h 161"/>
              <a:gd name="T58" fmla="*/ 60 w 107"/>
              <a:gd name="T59" fmla="*/ 119 h 161"/>
              <a:gd name="T60" fmla="*/ 68 w 107"/>
              <a:gd name="T61" fmla="*/ 120 h 161"/>
              <a:gd name="T62" fmla="*/ 68 w 107"/>
              <a:gd name="T63" fmla="*/ 126 h 161"/>
              <a:gd name="T64" fmla="*/ 57 w 107"/>
              <a:gd name="T65" fmla="*/ 76 h 161"/>
              <a:gd name="T66" fmla="*/ 39 w 107"/>
              <a:gd name="T67" fmla="*/ 47 h 161"/>
              <a:gd name="T68" fmla="*/ 53 w 107"/>
              <a:gd name="T69" fmla="*/ 48 h 161"/>
              <a:gd name="T70" fmla="*/ 67 w 107"/>
              <a:gd name="T71" fmla="*/ 47 h 161"/>
              <a:gd name="T72" fmla="*/ 56 w 107"/>
              <a:gd name="T73" fmla="*/ 84 h 161"/>
              <a:gd name="T74" fmla="*/ 50 w 107"/>
              <a:gd name="T75" fmla="*/ 111 h 161"/>
              <a:gd name="T76" fmla="*/ 56 w 107"/>
              <a:gd name="T77" fmla="*/ 84 h 161"/>
              <a:gd name="T78" fmla="*/ 99 w 107"/>
              <a:gd name="T79" fmla="*/ 54 h 161"/>
              <a:gd name="T80" fmla="*/ 68 w 107"/>
              <a:gd name="T81" fmla="*/ 111 h 161"/>
              <a:gd name="T82" fmla="*/ 64 w 107"/>
              <a:gd name="T83" fmla="*/ 80 h 161"/>
              <a:gd name="T84" fmla="*/ 75 w 107"/>
              <a:gd name="T85" fmla="*/ 50 h 161"/>
              <a:gd name="T86" fmla="*/ 78 w 107"/>
              <a:gd name="T87" fmla="*/ 50 h 161"/>
              <a:gd name="T88" fmla="*/ 78 w 107"/>
              <a:gd name="T89" fmla="*/ 42 h 161"/>
              <a:gd name="T90" fmla="*/ 80 w 107"/>
              <a:gd name="T91" fmla="*/ 37 h 161"/>
              <a:gd name="T92" fmla="*/ 72 w 107"/>
              <a:gd name="T93" fmla="*/ 34 h 161"/>
              <a:gd name="T94" fmla="*/ 66 w 107"/>
              <a:gd name="T95" fmla="*/ 37 h 161"/>
              <a:gd name="T96" fmla="*/ 59 w 107"/>
              <a:gd name="T97" fmla="*/ 38 h 161"/>
              <a:gd name="T98" fmla="*/ 48 w 107"/>
              <a:gd name="T99" fmla="*/ 38 h 161"/>
              <a:gd name="T100" fmla="*/ 41 w 107"/>
              <a:gd name="T101" fmla="*/ 37 h 161"/>
              <a:gd name="T102" fmla="*/ 34 w 107"/>
              <a:gd name="T103" fmla="*/ 34 h 161"/>
              <a:gd name="T104" fmla="*/ 27 w 107"/>
              <a:gd name="T105" fmla="*/ 37 h 161"/>
              <a:gd name="T106" fmla="*/ 28 w 107"/>
              <a:gd name="T107" fmla="*/ 42 h 161"/>
              <a:gd name="T108" fmla="*/ 28 w 107"/>
              <a:gd name="T109" fmla="*/ 50 h 161"/>
              <a:gd name="T110" fmla="*/ 42 w 107"/>
              <a:gd name="T111" fmla="*/ 78 h 161"/>
              <a:gd name="T112" fmla="*/ 42 w 107"/>
              <a:gd name="T113" fmla="*/ 111 h 161"/>
              <a:gd name="T114" fmla="*/ 26 w 107"/>
              <a:gd name="T115" fmla="*/ 90 h 161"/>
              <a:gd name="T116" fmla="*/ 53 w 107"/>
              <a:gd name="T11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161">
                <a:moveTo>
                  <a:pt x="31" y="113"/>
                </a:moveTo>
                <a:cubicBezTo>
                  <a:pt x="31" y="115"/>
                  <a:pt x="31" y="115"/>
                  <a:pt x="31" y="115"/>
                </a:cubicBezTo>
                <a:cubicBezTo>
                  <a:pt x="31" y="118"/>
                  <a:pt x="31" y="118"/>
                  <a:pt x="31" y="118"/>
                </a:cubicBezTo>
                <a:cubicBezTo>
                  <a:pt x="31" y="119"/>
                  <a:pt x="31" y="119"/>
                  <a:pt x="31" y="120"/>
                </a:cubicBezTo>
                <a:cubicBezTo>
                  <a:pt x="33" y="123"/>
                  <a:pt x="33" y="123"/>
                  <a:pt x="33" y="123"/>
                </a:cubicBezTo>
                <a:cubicBezTo>
                  <a:pt x="31" y="126"/>
                  <a:pt x="31" y="126"/>
                  <a:pt x="31" y="126"/>
                </a:cubicBezTo>
                <a:cubicBezTo>
                  <a:pt x="31" y="127"/>
                  <a:pt x="31" y="128"/>
                  <a:pt x="31" y="130"/>
                </a:cubicBezTo>
                <a:cubicBezTo>
                  <a:pt x="33" y="133"/>
                  <a:pt x="33" y="133"/>
                  <a:pt x="33" y="133"/>
                </a:cubicBezTo>
                <a:cubicBezTo>
                  <a:pt x="31" y="136"/>
                  <a:pt x="31" y="136"/>
                  <a:pt x="31" y="136"/>
                </a:cubicBezTo>
                <a:cubicBezTo>
                  <a:pt x="31" y="137"/>
                  <a:pt x="31" y="138"/>
                  <a:pt x="31" y="139"/>
                </a:cubicBezTo>
                <a:cubicBezTo>
                  <a:pt x="33" y="142"/>
                  <a:pt x="33" y="142"/>
                  <a:pt x="33" y="142"/>
                </a:cubicBezTo>
                <a:cubicBezTo>
                  <a:pt x="31" y="146"/>
                  <a:pt x="31" y="146"/>
                  <a:pt x="31" y="146"/>
                </a:cubicBezTo>
                <a:cubicBezTo>
                  <a:pt x="31" y="146"/>
                  <a:pt x="31" y="147"/>
                  <a:pt x="31" y="147"/>
                </a:cubicBezTo>
                <a:cubicBezTo>
                  <a:pt x="31" y="150"/>
                  <a:pt x="33" y="154"/>
                  <a:pt x="42" y="156"/>
                </a:cubicBezTo>
                <a:cubicBezTo>
                  <a:pt x="43" y="159"/>
                  <a:pt x="47" y="161"/>
                  <a:pt x="53" y="161"/>
                </a:cubicBezTo>
                <a:cubicBezTo>
                  <a:pt x="59" y="161"/>
                  <a:pt x="63" y="159"/>
                  <a:pt x="65" y="156"/>
                </a:cubicBezTo>
                <a:cubicBezTo>
                  <a:pt x="73" y="154"/>
                  <a:pt x="75" y="151"/>
                  <a:pt x="75" y="148"/>
                </a:cubicBezTo>
                <a:cubicBezTo>
                  <a:pt x="77" y="144"/>
                  <a:pt x="77" y="144"/>
                  <a:pt x="77" y="144"/>
                </a:cubicBezTo>
                <a:cubicBezTo>
                  <a:pt x="78" y="143"/>
                  <a:pt x="78" y="142"/>
                  <a:pt x="77" y="141"/>
                </a:cubicBezTo>
                <a:cubicBezTo>
                  <a:pt x="76" y="138"/>
                  <a:pt x="76" y="138"/>
                  <a:pt x="76" y="138"/>
                </a:cubicBezTo>
                <a:cubicBezTo>
                  <a:pt x="77" y="134"/>
                  <a:pt x="77" y="134"/>
                  <a:pt x="77" y="134"/>
                </a:cubicBezTo>
                <a:cubicBezTo>
                  <a:pt x="78" y="133"/>
                  <a:pt x="78" y="132"/>
                  <a:pt x="77" y="131"/>
                </a:cubicBezTo>
                <a:cubicBezTo>
                  <a:pt x="76" y="128"/>
                  <a:pt x="76" y="128"/>
                  <a:pt x="76" y="128"/>
                </a:cubicBezTo>
                <a:cubicBezTo>
                  <a:pt x="77" y="125"/>
                  <a:pt x="77" y="125"/>
                  <a:pt x="77" y="125"/>
                </a:cubicBezTo>
                <a:cubicBezTo>
                  <a:pt x="78" y="124"/>
                  <a:pt x="78" y="122"/>
                  <a:pt x="77" y="121"/>
                </a:cubicBezTo>
                <a:cubicBezTo>
                  <a:pt x="75" y="117"/>
                  <a:pt x="75" y="117"/>
                  <a:pt x="75" y="117"/>
                </a:cubicBezTo>
                <a:cubicBezTo>
                  <a:pt x="75" y="115"/>
                  <a:pt x="75" y="115"/>
                  <a:pt x="75" y="115"/>
                </a:cubicBezTo>
                <a:cubicBezTo>
                  <a:pt x="75" y="113"/>
                  <a:pt x="75" y="113"/>
                  <a:pt x="75" y="113"/>
                </a:cubicBezTo>
                <a:cubicBezTo>
                  <a:pt x="75" y="108"/>
                  <a:pt x="81" y="102"/>
                  <a:pt x="87" y="96"/>
                </a:cubicBezTo>
                <a:cubicBezTo>
                  <a:pt x="96" y="86"/>
                  <a:pt x="107" y="73"/>
                  <a:pt x="107" y="54"/>
                </a:cubicBezTo>
                <a:cubicBezTo>
                  <a:pt x="107" y="24"/>
                  <a:pt x="83" y="0"/>
                  <a:pt x="53" y="0"/>
                </a:cubicBezTo>
                <a:cubicBezTo>
                  <a:pt x="24" y="0"/>
                  <a:pt x="0" y="24"/>
                  <a:pt x="0" y="54"/>
                </a:cubicBezTo>
                <a:cubicBezTo>
                  <a:pt x="0" y="73"/>
                  <a:pt x="11" y="86"/>
                  <a:pt x="20" y="96"/>
                </a:cubicBezTo>
                <a:cubicBezTo>
                  <a:pt x="26" y="102"/>
                  <a:pt x="31" y="108"/>
                  <a:pt x="31" y="113"/>
                </a:cubicBezTo>
                <a:close/>
                <a:moveTo>
                  <a:pt x="68" y="130"/>
                </a:moveTo>
                <a:cubicBezTo>
                  <a:pt x="69" y="133"/>
                  <a:pt x="69" y="133"/>
                  <a:pt x="69" y="133"/>
                </a:cubicBezTo>
                <a:cubicBezTo>
                  <a:pt x="68" y="136"/>
                  <a:pt x="68" y="136"/>
                  <a:pt x="68" y="136"/>
                </a:cubicBezTo>
                <a:cubicBezTo>
                  <a:pt x="67" y="137"/>
                  <a:pt x="67" y="138"/>
                  <a:pt x="68" y="139"/>
                </a:cubicBezTo>
                <a:cubicBezTo>
                  <a:pt x="69" y="142"/>
                  <a:pt x="69" y="142"/>
                  <a:pt x="69" y="142"/>
                </a:cubicBezTo>
                <a:cubicBezTo>
                  <a:pt x="68" y="146"/>
                  <a:pt x="68" y="146"/>
                  <a:pt x="68" y="146"/>
                </a:cubicBezTo>
                <a:cubicBezTo>
                  <a:pt x="68" y="146"/>
                  <a:pt x="68" y="146"/>
                  <a:pt x="68" y="146"/>
                </a:cubicBezTo>
                <a:cubicBezTo>
                  <a:pt x="67" y="147"/>
                  <a:pt x="65" y="148"/>
                  <a:pt x="61" y="149"/>
                </a:cubicBezTo>
                <a:cubicBezTo>
                  <a:pt x="60" y="149"/>
                  <a:pt x="59" y="150"/>
                  <a:pt x="58" y="151"/>
                </a:cubicBezTo>
                <a:cubicBezTo>
                  <a:pt x="58" y="151"/>
                  <a:pt x="58" y="152"/>
                  <a:pt x="58" y="152"/>
                </a:cubicBezTo>
                <a:cubicBezTo>
                  <a:pt x="57" y="152"/>
                  <a:pt x="55" y="153"/>
                  <a:pt x="53" y="153"/>
                </a:cubicBezTo>
                <a:cubicBezTo>
                  <a:pt x="51" y="153"/>
                  <a:pt x="50" y="152"/>
                  <a:pt x="49" y="152"/>
                </a:cubicBezTo>
                <a:cubicBezTo>
                  <a:pt x="49" y="152"/>
                  <a:pt x="49" y="151"/>
                  <a:pt x="49" y="151"/>
                </a:cubicBezTo>
                <a:cubicBezTo>
                  <a:pt x="48" y="150"/>
                  <a:pt x="47" y="149"/>
                  <a:pt x="46" y="149"/>
                </a:cubicBezTo>
                <a:cubicBezTo>
                  <a:pt x="43" y="148"/>
                  <a:pt x="41" y="147"/>
                  <a:pt x="40" y="147"/>
                </a:cubicBezTo>
                <a:cubicBezTo>
                  <a:pt x="41" y="144"/>
                  <a:pt x="41" y="144"/>
                  <a:pt x="41" y="144"/>
                </a:cubicBezTo>
                <a:cubicBezTo>
                  <a:pt x="41" y="143"/>
                  <a:pt x="41" y="142"/>
                  <a:pt x="41" y="141"/>
                </a:cubicBezTo>
                <a:cubicBezTo>
                  <a:pt x="39" y="138"/>
                  <a:pt x="39" y="138"/>
                  <a:pt x="39" y="138"/>
                </a:cubicBezTo>
                <a:cubicBezTo>
                  <a:pt x="41" y="134"/>
                  <a:pt x="41" y="134"/>
                  <a:pt x="41" y="134"/>
                </a:cubicBezTo>
                <a:cubicBezTo>
                  <a:pt x="41" y="133"/>
                  <a:pt x="41" y="132"/>
                  <a:pt x="41" y="131"/>
                </a:cubicBezTo>
                <a:cubicBezTo>
                  <a:pt x="39" y="128"/>
                  <a:pt x="39" y="128"/>
                  <a:pt x="39" y="128"/>
                </a:cubicBezTo>
                <a:cubicBezTo>
                  <a:pt x="41" y="125"/>
                  <a:pt x="41" y="125"/>
                  <a:pt x="41" y="125"/>
                </a:cubicBezTo>
                <a:cubicBezTo>
                  <a:pt x="41" y="124"/>
                  <a:pt x="41" y="122"/>
                  <a:pt x="41" y="121"/>
                </a:cubicBezTo>
                <a:cubicBezTo>
                  <a:pt x="40" y="119"/>
                  <a:pt x="40" y="119"/>
                  <a:pt x="40" y="119"/>
                </a:cubicBezTo>
                <a:cubicBezTo>
                  <a:pt x="46" y="119"/>
                  <a:pt x="46" y="119"/>
                  <a:pt x="46" y="119"/>
                </a:cubicBezTo>
                <a:cubicBezTo>
                  <a:pt x="60" y="119"/>
                  <a:pt x="60" y="119"/>
                  <a:pt x="60" y="119"/>
                </a:cubicBezTo>
                <a:cubicBezTo>
                  <a:pt x="68" y="119"/>
                  <a:pt x="68" y="119"/>
                  <a:pt x="68" y="119"/>
                </a:cubicBezTo>
                <a:cubicBezTo>
                  <a:pt x="68" y="119"/>
                  <a:pt x="68" y="119"/>
                  <a:pt x="68" y="120"/>
                </a:cubicBezTo>
                <a:cubicBezTo>
                  <a:pt x="69" y="123"/>
                  <a:pt x="69" y="123"/>
                  <a:pt x="69" y="123"/>
                </a:cubicBezTo>
                <a:cubicBezTo>
                  <a:pt x="68" y="126"/>
                  <a:pt x="68" y="126"/>
                  <a:pt x="68" y="126"/>
                </a:cubicBezTo>
                <a:cubicBezTo>
                  <a:pt x="67" y="127"/>
                  <a:pt x="67" y="128"/>
                  <a:pt x="68" y="130"/>
                </a:cubicBezTo>
                <a:close/>
                <a:moveTo>
                  <a:pt x="57" y="76"/>
                </a:moveTo>
                <a:cubicBezTo>
                  <a:pt x="50" y="76"/>
                  <a:pt x="50" y="76"/>
                  <a:pt x="50" y="76"/>
                </a:cubicBezTo>
                <a:cubicBezTo>
                  <a:pt x="39" y="47"/>
                  <a:pt x="39" y="47"/>
                  <a:pt x="39" y="47"/>
                </a:cubicBezTo>
                <a:cubicBezTo>
                  <a:pt x="41" y="47"/>
                  <a:pt x="42" y="46"/>
                  <a:pt x="44" y="45"/>
                </a:cubicBezTo>
                <a:cubicBezTo>
                  <a:pt x="47" y="47"/>
                  <a:pt x="50" y="48"/>
                  <a:pt x="53" y="48"/>
                </a:cubicBezTo>
                <a:cubicBezTo>
                  <a:pt x="56" y="48"/>
                  <a:pt x="60" y="47"/>
                  <a:pt x="63" y="45"/>
                </a:cubicBezTo>
                <a:cubicBezTo>
                  <a:pt x="64" y="46"/>
                  <a:pt x="66" y="47"/>
                  <a:pt x="67" y="47"/>
                </a:cubicBezTo>
                <a:lnTo>
                  <a:pt x="57" y="76"/>
                </a:lnTo>
                <a:close/>
                <a:moveTo>
                  <a:pt x="56" y="84"/>
                </a:moveTo>
                <a:cubicBezTo>
                  <a:pt x="56" y="111"/>
                  <a:pt x="56" y="111"/>
                  <a:pt x="56" y="111"/>
                </a:cubicBezTo>
                <a:cubicBezTo>
                  <a:pt x="50" y="111"/>
                  <a:pt x="50" y="111"/>
                  <a:pt x="50" y="111"/>
                </a:cubicBezTo>
                <a:cubicBezTo>
                  <a:pt x="50" y="84"/>
                  <a:pt x="50" y="84"/>
                  <a:pt x="50" y="84"/>
                </a:cubicBezTo>
                <a:lnTo>
                  <a:pt x="56" y="84"/>
                </a:lnTo>
                <a:close/>
                <a:moveTo>
                  <a:pt x="53" y="8"/>
                </a:moveTo>
                <a:cubicBezTo>
                  <a:pt x="78" y="8"/>
                  <a:pt x="99" y="29"/>
                  <a:pt x="99" y="54"/>
                </a:cubicBezTo>
                <a:cubicBezTo>
                  <a:pt x="99" y="70"/>
                  <a:pt x="89" y="81"/>
                  <a:pt x="81" y="90"/>
                </a:cubicBezTo>
                <a:cubicBezTo>
                  <a:pt x="75" y="97"/>
                  <a:pt x="69" y="103"/>
                  <a:pt x="68" y="111"/>
                </a:cubicBezTo>
                <a:cubicBezTo>
                  <a:pt x="64" y="111"/>
                  <a:pt x="64" y="111"/>
                  <a:pt x="64" y="111"/>
                </a:cubicBezTo>
                <a:cubicBezTo>
                  <a:pt x="64" y="80"/>
                  <a:pt x="64" y="80"/>
                  <a:pt x="64" y="80"/>
                </a:cubicBezTo>
                <a:cubicBezTo>
                  <a:pt x="64" y="79"/>
                  <a:pt x="64" y="79"/>
                  <a:pt x="64" y="78"/>
                </a:cubicBezTo>
                <a:cubicBezTo>
                  <a:pt x="75" y="50"/>
                  <a:pt x="75" y="50"/>
                  <a:pt x="75" y="50"/>
                </a:cubicBezTo>
                <a:cubicBezTo>
                  <a:pt x="76" y="50"/>
                  <a:pt x="77" y="50"/>
                  <a:pt x="78" y="50"/>
                </a:cubicBezTo>
                <a:cubicBezTo>
                  <a:pt x="78" y="50"/>
                  <a:pt x="78" y="50"/>
                  <a:pt x="78" y="50"/>
                </a:cubicBezTo>
                <a:cubicBezTo>
                  <a:pt x="80" y="50"/>
                  <a:pt x="82" y="49"/>
                  <a:pt x="82" y="46"/>
                </a:cubicBezTo>
                <a:cubicBezTo>
                  <a:pt x="82" y="44"/>
                  <a:pt x="81" y="42"/>
                  <a:pt x="78" y="42"/>
                </a:cubicBezTo>
                <a:cubicBezTo>
                  <a:pt x="78" y="42"/>
                  <a:pt x="78" y="42"/>
                  <a:pt x="78" y="42"/>
                </a:cubicBezTo>
                <a:cubicBezTo>
                  <a:pt x="80" y="37"/>
                  <a:pt x="80" y="37"/>
                  <a:pt x="80" y="37"/>
                </a:cubicBezTo>
                <a:cubicBezTo>
                  <a:pt x="80" y="35"/>
                  <a:pt x="79" y="33"/>
                  <a:pt x="77" y="32"/>
                </a:cubicBezTo>
                <a:cubicBezTo>
                  <a:pt x="75" y="31"/>
                  <a:pt x="73" y="32"/>
                  <a:pt x="72" y="34"/>
                </a:cubicBezTo>
                <a:cubicBezTo>
                  <a:pt x="70" y="40"/>
                  <a:pt x="70" y="40"/>
                  <a:pt x="70" y="40"/>
                </a:cubicBezTo>
                <a:cubicBezTo>
                  <a:pt x="68" y="39"/>
                  <a:pt x="66" y="38"/>
                  <a:pt x="66" y="37"/>
                </a:cubicBezTo>
                <a:cubicBezTo>
                  <a:pt x="65" y="36"/>
                  <a:pt x="64" y="35"/>
                  <a:pt x="62" y="35"/>
                </a:cubicBezTo>
                <a:cubicBezTo>
                  <a:pt x="60" y="35"/>
                  <a:pt x="59" y="36"/>
                  <a:pt x="59" y="38"/>
                </a:cubicBezTo>
                <a:cubicBezTo>
                  <a:pt x="58" y="39"/>
                  <a:pt x="55" y="40"/>
                  <a:pt x="53" y="40"/>
                </a:cubicBezTo>
                <a:cubicBezTo>
                  <a:pt x="52" y="40"/>
                  <a:pt x="49" y="39"/>
                  <a:pt x="48" y="38"/>
                </a:cubicBezTo>
                <a:cubicBezTo>
                  <a:pt x="47" y="36"/>
                  <a:pt x="46" y="35"/>
                  <a:pt x="45" y="35"/>
                </a:cubicBezTo>
                <a:cubicBezTo>
                  <a:pt x="43" y="35"/>
                  <a:pt x="41" y="36"/>
                  <a:pt x="41" y="37"/>
                </a:cubicBezTo>
                <a:cubicBezTo>
                  <a:pt x="40" y="38"/>
                  <a:pt x="39" y="39"/>
                  <a:pt x="36" y="40"/>
                </a:cubicBezTo>
                <a:cubicBezTo>
                  <a:pt x="34" y="34"/>
                  <a:pt x="34" y="34"/>
                  <a:pt x="34" y="34"/>
                </a:cubicBezTo>
                <a:cubicBezTo>
                  <a:pt x="34" y="32"/>
                  <a:pt x="31" y="31"/>
                  <a:pt x="29" y="32"/>
                </a:cubicBezTo>
                <a:cubicBezTo>
                  <a:pt x="27" y="33"/>
                  <a:pt x="26" y="35"/>
                  <a:pt x="27" y="37"/>
                </a:cubicBezTo>
                <a:cubicBezTo>
                  <a:pt x="29" y="42"/>
                  <a:pt x="29" y="42"/>
                  <a:pt x="29" y="42"/>
                </a:cubicBezTo>
                <a:cubicBezTo>
                  <a:pt x="29" y="42"/>
                  <a:pt x="28" y="42"/>
                  <a:pt x="28" y="42"/>
                </a:cubicBezTo>
                <a:cubicBezTo>
                  <a:pt x="26" y="42"/>
                  <a:pt x="24" y="44"/>
                  <a:pt x="24" y="46"/>
                </a:cubicBezTo>
                <a:cubicBezTo>
                  <a:pt x="24" y="49"/>
                  <a:pt x="26" y="50"/>
                  <a:pt x="28" y="50"/>
                </a:cubicBezTo>
                <a:cubicBezTo>
                  <a:pt x="29" y="50"/>
                  <a:pt x="31" y="50"/>
                  <a:pt x="32" y="50"/>
                </a:cubicBezTo>
                <a:cubicBezTo>
                  <a:pt x="42" y="78"/>
                  <a:pt x="42" y="78"/>
                  <a:pt x="42" y="78"/>
                </a:cubicBezTo>
                <a:cubicBezTo>
                  <a:pt x="42" y="79"/>
                  <a:pt x="42" y="79"/>
                  <a:pt x="42" y="80"/>
                </a:cubicBezTo>
                <a:cubicBezTo>
                  <a:pt x="42" y="111"/>
                  <a:pt x="42" y="111"/>
                  <a:pt x="42" y="111"/>
                </a:cubicBezTo>
                <a:cubicBezTo>
                  <a:pt x="39" y="111"/>
                  <a:pt x="39" y="111"/>
                  <a:pt x="39" y="111"/>
                </a:cubicBezTo>
                <a:cubicBezTo>
                  <a:pt x="38" y="103"/>
                  <a:pt x="32" y="97"/>
                  <a:pt x="26" y="90"/>
                </a:cubicBezTo>
                <a:cubicBezTo>
                  <a:pt x="17" y="81"/>
                  <a:pt x="8" y="70"/>
                  <a:pt x="8" y="54"/>
                </a:cubicBezTo>
                <a:cubicBezTo>
                  <a:pt x="8" y="29"/>
                  <a:pt x="28" y="8"/>
                  <a:pt x="53"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83"/>
            <a:endParaRPr lang="zh-CN" altLang="en-US" sz="1400">
              <a:solidFill>
                <a:srgbClr val="000000"/>
              </a:solidFill>
              <a:cs typeface="+mn-ea"/>
              <a:sym typeface="+mn-lt"/>
            </a:endParaRPr>
          </a:p>
        </p:txBody>
      </p:sp>
    </p:spTree>
    <p:extLst>
      <p:ext uri="{BB962C8B-B14F-4D97-AF65-F5344CB8AC3E}">
        <p14:creationId xmlns:p14="http://schemas.microsoft.com/office/powerpoint/2010/main" val="302422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5" name="Picture 19" descr="C:\Users\my\Desktop\懒人资料库-多边形背景 (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0" y="-1"/>
            <a:ext cx="476250"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1" name="矩形 20"/>
          <p:cNvSpPr/>
          <p:nvPr/>
        </p:nvSpPr>
        <p:spPr bwMode="auto">
          <a:xfrm>
            <a:off x="2638427" y="2"/>
            <a:ext cx="6505575" cy="51435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68580" tIns="34290" rIns="68580" bIns="34290" numCol="1" spcCol="0" rtlCol="0" anchor="t" anchorCtr="0" compatLnSpc="1">
            <a:prstTxWarp prst="textNoShape">
              <a:avLst/>
            </a:prstTxWarp>
          </a:bodyPr>
          <a:lstStyle/>
          <a:p>
            <a:pPr defTabSz="685800" eaLnBrk="0" fontAlgn="base" hangingPunct="0">
              <a:spcBef>
                <a:spcPct val="0"/>
              </a:spcBef>
              <a:spcAft>
                <a:spcPct val="0"/>
              </a:spcAft>
              <a:buFont typeface="Arial" pitchFamily="34" charset="0"/>
              <a:buNone/>
            </a:pPr>
            <a:endParaRPr lang="zh-CN" altLang="en-US" sz="1400">
              <a:solidFill>
                <a:srgbClr val="000000"/>
              </a:solidFill>
              <a:cs typeface="+mn-ea"/>
              <a:sym typeface="+mn-lt"/>
            </a:endParaRPr>
          </a:p>
        </p:txBody>
      </p:sp>
      <p:sp>
        <p:nvSpPr>
          <p:cNvPr id="22" name="文本框 4"/>
          <p:cNvSpPr txBox="1">
            <a:spLocks noChangeArrowheads="1"/>
          </p:cNvSpPr>
          <p:nvPr/>
        </p:nvSpPr>
        <p:spPr bwMode="auto">
          <a:xfrm>
            <a:off x="3823097" y="1128713"/>
            <a:ext cx="487954" cy="484748"/>
          </a:xfrm>
          <a:prstGeom prst="rect">
            <a:avLst/>
          </a:prstGeom>
          <a:solidFill>
            <a:srgbClr val="EC3395"/>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a:solidFill>
                  <a:srgbClr val="FFFFFF"/>
                </a:solidFill>
                <a:latin typeface="+mn-lt"/>
                <a:ea typeface="+mn-ea"/>
                <a:cs typeface="+mn-ea"/>
                <a:sym typeface="+mn-lt"/>
              </a:rPr>
              <a:t>01</a:t>
            </a:r>
            <a:endParaRPr lang="zh-CN" altLang="en-US" sz="2700" b="1">
              <a:solidFill>
                <a:srgbClr val="FFFFFF"/>
              </a:solidFill>
              <a:latin typeface="+mn-lt"/>
              <a:ea typeface="+mn-ea"/>
              <a:cs typeface="+mn-ea"/>
              <a:sym typeface="+mn-lt"/>
            </a:endParaRPr>
          </a:p>
        </p:txBody>
      </p:sp>
      <p:sp>
        <p:nvSpPr>
          <p:cNvPr id="23" name="文本框 6"/>
          <p:cNvSpPr txBox="1">
            <a:spLocks noChangeArrowheads="1"/>
          </p:cNvSpPr>
          <p:nvPr/>
        </p:nvSpPr>
        <p:spPr bwMode="auto">
          <a:xfrm>
            <a:off x="3823097" y="1959770"/>
            <a:ext cx="487954" cy="484748"/>
          </a:xfrm>
          <a:prstGeom prst="rect">
            <a:avLst/>
          </a:prstGeom>
          <a:solidFill>
            <a:schemeClr val="accent2"/>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sp>
        <p:nvSpPr>
          <p:cNvPr id="24" name="文本框 7"/>
          <p:cNvSpPr txBox="1">
            <a:spLocks noChangeArrowheads="1"/>
          </p:cNvSpPr>
          <p:nvPr/>
        </p:nvSpPr>
        <p:spPr bwMode="auto">
          <a:xfrm>
            <a:off x="3823097" y="2790826"/>
            <a:ext cx="487954" cy="484748"/>
          </a:xfrm>
          <a:prstGeom prst="rect">
            <a:avLst/>
          </a:prstGeom>
          <a:solidFill>
            <a:schemeClr val="accent3"/>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03</a:t>
            </a:r>
            <a:endParaRPr lang="zh-CN" altLang="en-US" sz="2700" b="1" dirty="0">
              <a:solidFill>
                <a:srgbClr val="FFFFFF"/>
              </a:solidFill>
              <a:latin typeface="+mn-lt"/>
              <a:ea typeface="+mn-ea"/>
              <a:cs typeface="+mn-ea"/>
              <a:sym typeface="+mn-lt"/>
            </a:endParaRPr>
          </a:p>
        </p:txBody>
      </p:sp>
      <p:sp>
        <p:nvSpPr>
          <p:cNvPr id="25" name="文本框 8"/>
          <p:cNvSpPr txBox="1">
            <a:spLocks noChangeArrowheads="1"/>
          </p:cNvSpPr>
          <p:nvPr/>
        </p:nvSpPr>
        <p:spPr bwMode="auto">
          <a:xfrm>
            <a:off x="3823097" y="3621882"/>
            <a:ext cx="487954" cy="484748"/>
          </a:xfrm>
          <a:prstGeom prst="rect">
            <a:avLst/>
          </a:prstGeom>
          <a:solidFill>
            <a:schemeClr val="accent4"/>
          </a:solidFill>
          <a:ln>
            <a:noFill/>
          </a:ln>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en-US" altLang="zh-CN" sz="2700" b="1" dirty="0">
                <a:solidFill>
                  <a:srgbClr val="FFFFFF"/>
                </a:solidFill>
                <a:latin typeface="+mn-lt"/>
                <a:ea typeface="+mn-ea"/>
                <a:cs typeface="+mn-ea"/>
                <a:sym typeface="+mn-lt"/>
              </a:rPr>
              <a:t>04</a:t>
            </a:r>
            <a:endParaRPr lang="zh-CN" altLang="en-US" sz="2700" b="1" dirty="0">
              <a:solidFill>
                <a:srgbClr val="FFFFFF"/>
              </a:solidFill>
              <a:latin typeface="+mn-lt"/>
              <a:ea typeface="+mn-ea"/>
              <a:cs typeface="+mn-ea"/>
              <a:sym typeface="+mn-lt"/>
            </a:endParaRPr>
          </a:p>
        </p:txBody>
      </p:sp>
      <p:sp>
        <p:nvSpPr>
          <p:cNvPr id="26" name="文本框 9"/>
          <p:cNvSpPr txBox="1">
            <a:spLocks noChangeArrowheads="1"/>
          </p:cNvSpPr>
          <p:nvPr/>
        </p:nvSpPr>
        <p:spPr bwMode="auto">
          <a:xfrm>
            <a:off x="4572002" y="1198961"/>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7" name="文本框 10"/>
          <p:cNvSpPr txBox="1">
            <a:spLocks noChangeArrowheads="1"/>
          </p:cNvSpPr>
          <p:nvPr/>
        </p:nvSpPr>
        <p:spPr bwMode="auto">
          <a:xfrm>
            <a:off x="4572002" y="203001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accent2"/>
                </a:solidFill>
                <a:latin typeface="+mn-lt"/>
                <a:ea typeface="+mn-ea"/>
                <a:cs typeface="+mn-ea"/>
                <a:sym typeface="+mn-lt"/>
              </a:rPr>
              <a:t>单击此处添加标题</a:t>
            </a:r>
          </a:p>
        </p:txBody>
      </p:sp>
      <p:sp>
        <p:nvSpPr>
          <p:cNvPr id="28" name="文本框 11"/>
          <p:cNvSpPr txBox="1">
            <a:spLocks noChangeArrowheads="1"/>
          </p:cNvSpPr>
          <p:nvPr/>
        </p:nvSpPr>
        <p:spPr bwMode="auto">
          <a:xfrm>
            <a:off x="4572002" y="2859882"/>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sp>
        <p:nvSpPr>
          <p:cNvPr id="29" name="文本框 12"/>
          <p:cNvSpPr txBox="1">
            <a:spLocks noChangeArrowheads="1"/>
          </p:cNvSpPr>
          <p:nvPr/>
        </p:nvSpPr>
        <p:spPr bwMode="auto">
          <a:xfrm>
            <a:off x="4572002" y="3690938"/>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fontAlgn="base">
              <a:spcBef>
                <a:spcPct val="0"/>
              </a:spcBef>
              <a:spcAft>
                <a:spcPct val="0"/>
              </a:spcAft>
              <a:buFont typeface="Arial" pitchFamily="34" charset="0"/>
              <a:buNone/>
            </a:pPr>
            <a:r>
              <a:rPr lang="zh-CN" altLang="en-US" b="1" dirty="0">
                <a:solidFill>
                  <a:schemeClr val="tx1">
                    <a:lumMod val="75000"/>
                    <a:lumOff val="25000"/>
                  </a:schemeClr>
                </a:solidFill>
                <a:latin typeface="+mn-lt"/>
                <a:ea typeface="+mn-ea"/>
                <a:cs typeface="+mn-ea"/>
                <a:sym typeface="+mn-lt"/>
              </a:rPr>
              <a:t>单击此处添加标题</a:t>
            </a:r>
          </a:p>
        </p:txBody>
      </p:sp>
      <p:cxnSp>
        <p:nvCxnSpPr>
          <p:cNvPr id="30" name="直接连接符 14"/>
          <p:cNvCxnSpPr>
            <a:cxnSpLocks noChangeShapeType="1"/>
          </p:cNvCxnSpPr>
          <p:nvPr/>
        </p:nvCxnSpPr>
        <p:spPr bwMode="auto">
          <a:xfrm>
            <a:off x="4488656" y="1200150"/>
            <a:ext cx="0" cy="342900"/>
          </a:xfrm>
          <a:prstGeom prst="line">
            <a:avLst/>
          </a:prstGeom>
          <a:noFill/>
          <a:ln w="6350">
            <a:solidFill>
              <a:schemeClr val="accent1"/>
            </a:solidFill>
            <a:round/>
            <a:headEnd/>
            <a:tailEnd/>
          </a:ln>
          <a:extLst>
            <a:ext uri="{909E8E84-426E-40DD-AFC4-6F175D3DCCD1}">
              <a14:hiddenFill xmlns:a14="http://schemas.microsoft.com/office/drawing/2010/main">
                <a:noFill/>
              </a14:hiddenFill>
            </a:ext>
          </a:extLst>
        </p:spPr>
      </p:cxnSp>
      <p:cxnSp>
        <p:nvCxnSpPr>
          <p:cNvPr id="31" name="直接连接符 15"/>
          <p:cNvCxnSpPr>
            <a:cxnSpLocks noChangeShapeType="1"/>
          </p:cNvCxnSpPr>
          <p:nvPr/>
        </p:nvCxnSpPr>
        <p:spPr bwMode="auto">
          <a:xfrm>
            <a:off x="4502944" y="2028825"/>
            <a:ext cx="0" cy="342900"/>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cxnSp>
      <p:cxnSp>
        <p:nvCxnSpPr>
          <p:cNvPr id="32" name="直接连接符 16"/>
          <p:cNvCxnSpPr>
            <a:cxnSpLocks noChangeShapeType="1"/>
          </p:cNvCxnSpPr>
          <p:nvPr/>
        </p:nvCxnSpPr>
        <p:spPr bwMode="auto">
          <a:xfrm>
            <a:off x="4502944" y="2863454"/>
            <a:ext cx="0" cy="342900"/>
          </a:xfrm>
          <a:prstGeom prst="line">
            <a:avLst/>
          </a:prstGeom>
          <a:noFill/>
          <a:ln w="6350">
            <a:solidFill>
              <a:schemeClr val="accent3"/>
            </a:solidFill>
            <a:round/>
            <a:headEnd/>
            <a:tailEnd/>
          </a:ln>
          <a:extLst>
            <a:ext uri="{909E8E84-426E-40DD-AFC4-6F175D3DCCD1}">
              <a14:hiddenFill xmlns:a14="http://schemas.microsoft.com/office/drawing/2010/main">
                <a:noFill/>
              </a14:hiddenFill>
            </a:ext>
          </a:extLst>
        </p:spPr>
      </p:cxnSp>
      <p:cxnSp>
        <p:nvCxnSpPr>
          <p:cNvPr id="33" name="直接连接符 17"/>
          <p:cNvCxnSpPr>
            <a:cxnSpLocks noChangeShapeType="1"/>
          </p:cNvCxnSpPr>
          <p:nvPr/>
        </p:nvCxnSpPr>
        <p:spPr bwMode="auto">
          <a:xfrm>
            <a:off x="4502944" y="3671888"/>
            <a:ext cx="0" cy="342900"/>
          </a:xfrm>
          <a:prstGeom prst="line">
            <a:avLst/>
          </a:prstGeom>
          <a:noFill/>
          <a:ln w="6350">
            <a:solidFill>
              <a:schemeClr val="accent4"/>
            </a:solidFill>
            <a:round/>
            <a:headEnd/>
            <a:tailEnd/>
          </a:ln>
          <a:extLst>
            <a:ext uri="{909E8E84-426E-40DD-AFC4-6F175D3DCCD1}">
              <a14:hiddenFill xmlns:a14="http://schemas.microsoft.com/office/drawing/2010/main">
                <a:noFill/>
              </a14:hiddenFill>
            </a:ext>
          </a:extLst>
        </p:spPr>
      </p:cxnSp>
      <p:cxnSp>
        <p:nvCxnSpPr>
          <p:cNvPr id="34" name="直接连接符 23"/>
          <p:cNvCxnSpPr>
            <a:cxnSpLocks noChangeShapeType="1"/>
          </p:cNvCxnSpPr>
          <p:nvPr/>
        </p:nvCxnSpPr>
        <p:spPr bwMode="auto">
          <a:xfrm>
            <a:off x="4445794" y="1200150"/>
            <a:ext cx="0" cy="3429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cxnSp>
        <p:nvCxnSpPr>
          <p:cNvPr id="35" name="直接连接符 24"/>
          <p:cNvCxnSpPr>
            <a:cxnSpLocks noChangeShapeType="1"/>
          </p:cNvCxnSpPr>
          <p:nvPr/>
        </p:nvCxnSpPr>
        <p:spPr bwMode="auto">
          <a:xfrm>
            <a:off x="4460081" y="2028825"/>
            <a:ext cx="0" cy="3429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cxnSp>
      <p:cxnSp>
        <p:nvCxnSpPr>
          <p:cNvPr id="36" name="直接连接符 25"/>
          <p:cNvCxnSpPr>
            <a:cxnSpLocks noChangeShapeType="1"/>
          </p:cNvCxnSpPr>
          <p:nvPr/>
        </p:nvCxnSpPr>
        <p:spPr bwMode="auto">
          <a:xfrm>
            <a:off x="4460081" y="2863454"/>
            <a:ext cx="0" cy="34290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7" name="直接连接符 26"/>
          <p:cNvCxnSpPr>
            <a:cxnSpLocks noChangeShapeType="1"/>
          </p:cNvCxnSpPr>
          <p:nvPr/>
        </p:nvCxnSpPr>
        <p:spPr bwMode="auto">
          <a:xfrm>
            <a:off x="4460081" y="3671888"/>
            <a:ext cx="0" cy="34290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cxnSp>
      <p:sp>
        <p:nvSpPr>
          <p:cNvPr id="38" name="文本框 4"/>
          <p:cNvSpPr txBox="1">
            <a:spLocks noChangeArrowheads="1"/>
          </p:cNvSpPr>
          <p:nvPr/>
        </p:nvSpPr>
        <p:spPr bwMode="auto">
          <a:xfrm>
            <a:off x="930473" y="1198960"/>
            <a:ext cx="1707953" cy="27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eaLnBrk="1" hangingPunct="1">
              <a:defRPr sz="2800" b="1">
                <a:solidFill>
                  <a:srgbClr val="262626"/>
                </a:solidFill>
                <a:latin typeface="微软雅黑" pitchFamily="34" charset="-122"/>
                <a:ea typeface="微软雅黑"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itchFamily="34" charset="0"/>
            </a:lvl6pPr>
            <a:lvl7pPr marL="2971800" indent="-228600" eaLnBrk="0" fontAlgn="base" hangingPunct="0">
              <a:spcBef>
                <a:spcPct val="0"/>
              </a:spcBef>
              <a:spcAft>
                <a:spcPct val="0"/>
              </a:spcAft>
              <a:buFont typeface="Arial" pitchFamily="34" charset="0"/>
            </a:lvl7pPr>
            <a:lvl8pPr marL="3429000" indent="-228600" eaLnBrk="0" fontAlgn="base" hangingPunct="0">
              <a:spcBef>
                <a:spcPct val="0"/>
              </a:spcBef>
              <a:spcAft>
                <a:spcPct val="0"/>
              </a:spcAft>
              <a:buFont typeface="Arial" pitchFamily="34" charset="0"/>
            </a:lvl8pPr>
            <a:lvl9pPr marL="3886200" indent="-228600" eaLnBrk="0" fontAlgn="base" hangingPunct="0">
              <a:spcBef>
                <a:spcPct val="0"/>
              </a:spcBef>
              <a:spcAft>
                <a:spcPct val="0"/>
              </a:spcAft>
              <a:buFont typeface="Arial" pitchFamily="34" charset="0"/>
            </a:lvl9pPr>
          </a:lstStyle>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目</a:t>
            </a:r>
            <a:endParaRPr lang="en-US" altLang="zh-CN" sz="8600" dirty="0">
              <a:solidFill>
                <a:srgbClr val="FFFFFF"/>
              </a:solidFill>
              <a:latin typeface="+mn-lt"/>
              <a:ea typeface="+mn-ea"/>
              <a:cs typeface="+mn-ea"/>
              <a:sym typeface="+mn-lt"/>
            </a:endParaRPr>
          </a:p>
          <a:p>
            <a:pPr fontAlgn="base">
              <a:spcBef>
                <a:spcPct val="0"/>
              </a:spcBef>
              <a:spcAft>
                <a:spcPct val="0"/>
              </a:spcAft>
              <a:buFont typeface="Arial" pitchFamily="34" charset="0"/>
              <a:buNone/>
            </a:pPr>
            <a:r>
              <a:rPr lang="zh-CN" altLang="en-US" sz="8600" dirty="0">
                <a:solidFill>
                  <a:srgbClr val="FFFFFF"/>
                </a:solidFill>
                <a:latin typeface="+mn-lt"/>
                <a:ea typeface="+mn-ea"/>
                <a:cs typeface="+mn-ea"/>
                <a:sym typeface="+mn-lt"/>
              </a:rPr>
              <a:t>录</a:t>
            </a:r>
          </a:p>
        </p:txBody>
      </p:sp>
    </p:spTree>
    <p:extLst>
      <p:ext uri="{BB962C8B-B14F-4D97-AF65-F5344CB8AC3E}">
        <p14:creationId xmlns:p14="http://schemas.microsoft.com/office/powerpoint/2010/main" val="87943061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2606</Words>
  <Application>Microsoft Office PowerPoint</Application>
  <PresentationFormat>全屏显示(16:9)</PresentationFormat>
  <Paragraphs>325</Paragraphs>
  <Slides>35</Slides>
  <Notes>5</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35</vt:i4>
      </vt:variant>
    </vt:vector>
  </HeadingPairs>
  <TitlesOfParts>
    <vt:vector size="48" baseType="lpstr">
      <vt:lpstr>Roboto condensed</vt:lpstr>
      <vt:lpstr>Roboto Condensed Regular</vt:lpstr>
      <vt:lpstr>黑体</vt:lpstr>
      <vt:lpstr>宋体</vt:lpstr>
      <vt:lpstr>微软雅黑</vt:lpstr>
      <vt:lpstr>Arial</vt:lpstr>
      <vt:lpstr>Calibri</vt:lpstr>
      <vt:lpstr>Calibri Light</vt:lpstr>
      <vt:lpstr>Franklin Gothic Book</vt:lpstr>
      <vt:lpstr>Franklin Gothic Medium</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45</cp:revision>
  <dcterms:created xsi:type="dcterms:W3CDTF">2015-11-28T12:52:24Z</dcterms:created>
  <dcterms:modified xsi:type="dcterms:W3CDTF">2016-11-07T14:50:44Z</dcterms:modified>
  <cp:category>锐旗设计；https://9ppt.taobao.com</cp:category>
</cp:coreProperties>
</file>